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
  </p:notesMasterIdLst>
  <p:sldIdLst>
    <p:sldId id="751" r:id="rId2"/>
    <p:sldId id="2147471138" r:id="rId3"/>
  </p:sldIdLst>
  <p:sldSz cx="9906000" cy="6858000" type="A4"/>
  <p:notesSz cx="6858000" cy="9144000"/>
  <p:embeddedFontLst>
    <p:embeddedFont>
      <p:font typeface="BIZ UDPゴシック" panose="020B0400000000000000" pitchFamily="50" charset="-128"/>
      <p:regular r:id="rId5"/>
      <p:bold r:id="rId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igXxHXe4Dc2wap5cQnagKGqXXUV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B9B9B9"/>
    <a:srgbClr val="F82055"/>
    <a:srgbClr val="FCD1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4564E8-4C2E-434A-98F8-72BAE78DFC51}">
  <a:tblStyle styleId="{884564E8-4C2E-434A-98F8-72BAE78DFC51}" styleName="Table_0">
    <a:wholeTbl>
      <a:tcTxStyle b="off" i="off">
        <a:font>
          <a:latin typeface="游ゴシック"/>
          <a:ea typeface="游ゴシック"/>
          <a:cs typeface="游ゴシック"/>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24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34" Type="http://schemas.openxmlformats.org/officeDocument/2006/relationships/theme" Target="theme/theme1.xml"/><Relationship Id="rId33"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font" Target="fonts/font1.fntdata"/><Relationship Id="rId31" Type="http://customschemas.google.com/relationships/presentationmetadata" Target="metadata"/><Relationship Id="rId4"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DA30C13F-0CD8-3A37-C367-0911717B484E}"/>
            </a:ext>
          </a:extLst>
        </p:cNvPr>
        <p:cNvGrpSpPr/>
        <p:nvPr/>
      </p:nvGrpSpPr>
      <p:grpSpPr>
        <a:xfrm>
          <a:off x="0" y="0"/>
          <a:ext cx="0" cy="0"/>
          <a:chOff x="0" y="0"/>
          <a:chExt cx="0" cy="0"/>
        </a:xfrm>
      </p:grpSpPr>
      <p:sp>
        <p:nvSpPr>
          <p:cNvPr id="176" name="Google Shape;176;p15:notes">
            <a:extLst>
              <a:ext uri="{FF2B5EF4-FFF2-40B4-BE49-F238E27FC236}">
                <a16:creationId xmlns:a16="http://schemas.microsoft.com/office/drawing/2014/main" id="{920F806A-7B9B-AA5B-5E57-2A58B7FE443A}"/>
              </a:ext>
            </a:extLst>
          </p:cNvPr>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tLang="ja-JP" dirty="0"/>
              <a:t>30</a:t>
            </a:r>
            <a:r>
              <a:rPr lang="ja-JP" altLang="en-US" dirty="0"/>
              <a:t>代の頃は、「もっとお給料がふえたら」とか、「生活にゆとりができたら」まじめに貯蓄や投資をすればいいだろうと考える人も多いのですが、後になればなるほどお金を貯めることが難しいのが現実</a:t>
            </a:r>
            <a:endParaRPr dirty="0"/>
          </a:p>
        </p:txBody>
      </p:sp>
      <p:sp>
        <p:nvSpPr>
          <p:cNvPr id="177" name="Google Shape;177;p15:notes">
            <a:extLst>
              <a:ext uri="{FF2B5EF4-FFF2-40B4-BE49-F238E27FC236}">
                <a16:creationId xmlns:a16="http://schemas.microsoft.com/office/drawing/2014/main" id="{ABF7FB7B-3F85-8F93-AF8B-1C64ADF0F191}"/>
              </a:ext>
            </a:extLst>
          </p:cNvPr>
          <p:cNvSpPr>
            <a:spLocks noGrp="1" noRot="1" noChangeAspect="1"/>
          </p:cNvSpPr>
          <p:nvPr>
            <p:ph type="sldImg" idx="2"/>
          </p:nvPr>
        </p:nvSpPr>
        <p:spPr>
          <a:xfrm>
            <a:off x="979488" y="1241425"/>
            <a:ext cx="483870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10914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27"/>
        <p:cNvGrpSpPr/>
        <p:nvPr/>
      </p:nvGrpSpPr>
      <p:grpSpPr>
        <a:xfrm>
          <a:off x="0" y="0"/>
          <a:ext cx="0" cy="0"/>
          <a:chOff x="0" y="0"/>
          <a:chExt cx="0" cy="0"/>
        </a:xfrm>
      </p:grpSpPr>
      <p:sp>
        <p:nvSpPr>
          <p:cNvPr id="28" name="Google Shape;28;p16"/>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6"/>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84AF8F-BE15-8B86-9D61-1CB2A8BB391E}"/>
              </a:ext>
            </a:extLst>
          </p:cNvPr>
          <p:cNvSpPr>
            <a:spLocks noGrp="1"/>
          </p:cNvSpPr>
          <p:nvPr>
            <p:ph type="ctrTitle"/>
          </p:nvPr>
        </p:nvSpPr>
        <p:spPr>
          <a:xfrm>
            <a:off x="1238250" y="1122363"/>
            <a:ext cx="7429500" cy="2387600"/>
          </a:xfrm>
        </p:spPr>
        <p:txBody>
          <a:bodyPr anchor="b"/>
          <a:lstStyle>
            <a:lvl1pPr algn="ctr">
              <a:defRPr sz="48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FB5B4D9-E351-40DA-F270-D834B62021AD}"/>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E292D0B-CACF-1CB8-D9E9-F82F18EC0F76}"/>
              </a:ext>
            </a:extLst>
          </p:cNvPr>
          <p:cNvSpPr>
            <a:spLocks noGrp="1"/>
          </p:cNvSpPr>
          <p:nvPr>
            <p:ph type="dt" sz="half" idx="10"/>
          </p:nvPr>
        </p:nvSpPr>
        <p:spPr/>
        <p:txBody>
          <a:bodyPr/>
          <a:lstStyle/>
          <a:p>
            <a:fld id="{8E54D0F9-144C-44F9-8B4E-E5FBC81124EE}" type="datetimeFigureOut">
              <a:rPr kumimoji="1" lang="ja-JP" altLang="en-US" smtClean="0"/>
              <a:t>2025/2/3</a:t>
            </a:fld>
            <a:endParaRPr kumimoji="1" lang="ja-JP" altLang="en-US"/>
          </a:p>
        </p:txBody>
      </p:sp>
      <p:sp>
        <p:nvSpPr>
          <p:cNvPr id="5" name="フッター プレースホルダー 4">
            <a:extLst>
              <a:ext uri="{FF2B5EF4-FFF2-40B4-BE49-F238E27FC236}">
                <a16:creationId xmlns:a16="http://schemas.microsoft.com/office/drawing/2014/main" id="{F246B8A6-EF26-2934-6884-89769E98F07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96027C5-8AE3-4BDC-6ACD-D73463EF1762}"/>
              </a:ext>
            </a:extLst>
          </p:cNvPr>
          <p:cNvSpPr>
            <a:spLocks noGrp="1"/>
          </p:cNvSpPr>
          <p:nvPr>
            <p:ph type="sldNum" sz="quarter" idx="12"/>
          </p:nvPr>
        </p:nvSpPr>
        <p:spPr/>
        <p:txBody>
          <a:bodyPr/>
          <a:lstStyle/>
          <a:p>
            <a:fld id="{996F7928-DB99-4A46-97C5-1F82765ADECE}" type="slidenum">
              <a:rPr kumimoji="1" lang="ja-JP" altLang="en-US" smtClean="0"/>
              <a:t>‹#›</a:t>
            </a:fld>
            <a:endParaRPr kumimoji="1" lang="ja-JP" altLang="en-US"/>
          </a:p>
        </p:txBody>
      </p:sp>
    </p:spTree>
    <p:extLst>
      <p:ext uri="{BB962C8B-B14F-4D97-AF65-F5344CB8AC3E}">
        <p14:creationId xmlns:p14="http://schemas.microsoft.com/office/powerpoint/2010/main" val="2179196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3"/>
        <p:cNvGrpSpPr/>
        <p:nvPr/>
      </p:nvGrpSpPr>
      <p:grpSpPr>
        <a:xfrm>
          <a:off x="0" y="0"/>
          <a:ext cx="0" cy="0"/>
          <a:chOff x="0" y="0"/>
          <a:chExt cx="0" cy="0"/>
        </a:xfrm>
      </p:grpSpPr>
      <p:sp>
        <p:nvSpPr>
          <p:cNvPr id="34" name="Google Shape;34;p17"/>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7"/>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7"/>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21"/>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1"/>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1"/>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1"/>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22"/>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2"/>
          <p:cNvSpPr>
            <a:spLocks noGrp="1"/>
          </p:cNvSpPr>
          <p:nvPr>
            <p:ph type="pic" idx="2"/>
          </p:nvPr>
        </p:nvSpPr>
        <p:spPr>
          <a:xfrm>
            <a:off x="4211340" y="987427"/>
            <a:ext cx="5014913" cy="4873625"/>
          </a:xfrm>
          <a:prstGeom prst="rect">
            <a:avLst/>
          </a:prstGeom>
          <a:noFill/>
          <a:ln>
            <a:noFill/>
          </a:ln>
        </p:spPr>
      </p:sp>
      <p:sp>
        <p:nvSpPr>
          <p:cNvPr id="68" name="Google Shape;68;p22"/>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2"/>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3"/>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742950" y="609600"/>
            <a:ext cx="8420100" cy="1143000"/>
          </a:xfrm>
        </p:spPr>
        <p:txBody>
          <a:bodyPr/>
          <a:lstStyle/>
          <a:p>
            <a:r>
              <a:rPr lang="ja-JP" altLang="en-US"/>
              <a:t>マスター タイトルの書式設定</a:t>
            </a:r>
          </a:p>
        </p:txBody>
      </p:sp>
      <p:sp>
        <p:nvSpPr>
          <p:cNvPr id="3" name="コンテンツ プレースホルダー 2"/>
          <p:cNvSpPr>
            <a:spLocks noGrp="1"/>
          </p:cNvSpPr>
          <p:nvPr>
            <p:ph sz="quarter" idx="1"/>
          </p:nvPr>
        </p:nvSpPr>
        <p:spPr>
          <a:xfrm>
            <a:off x="742950" y="1981200"/>
            <a:ext cx="41275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5035550" y="1981200"/>
            <a:ext cx="41275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742950" y="4114800"/>
            <a:ext cx="41275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ー 5"/>
          <p:cNvSpPr>
            <a:spLocks noGrp="1"/>
          </p:cNvSpPr>
          <p:nvPr>
            <p:ph sz="quarter" idx="4"/>
          </p:nvPr>
        </p:nvSpPr>
        <p:spPr>
          <a:xfrm>
            <a:off x="5035550" y="4114800"/>
            <a:ext cx="41275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p:txBody>
          <a:bodyPr/>
          <a:lstStyle>
            <a:lvl1pPr>
              <a:defRPr/>
            </a:lvl1pPr>
          </a:lstStyle>
          <a:p>
            <a:pPr>
              <a:defRPr/>
            </a:pPr>
            <a:fld id="{286942CC-33FB-422A-A2DC-B8CAD0A2EBC3}" type="datetime1">
              <a:rPr lang="ja-JP" altLang="en-US"/>
              <a:pPr>
                <a:defRPr/>
              </a:pPr>
              <a:t>2025/2/3</a:t>
            </a:fld>
            <a:endParaRPr lang="en-US" altLang="ja-JP"/>
          </a:p>
        </p:txBody>
      </p:sp>
      <p:sp>
        <p:nvSpPr>
          <p:cNvPr id="8" name="Rectangle 5"/>
          <p:cNvSpPr>
            <a:spLocks noGrp="1" noChangeArrowheads="1"/>
          </p:cNvSpPr>
          <p:nvPr>
            <p:ph type="ftr" sz="quarter" idx="11"/>
          </p:nvPr>
        </p:nvSpPr>
        <p:spPr/>
        <p:txBody>
          <a:bodyPr/>
          <a:lstStyle>
            <a:lvl1pPr>
              <a:defRPr/>
            </a:lvl1pPr>
          </a:lstStyle>
          <a:p>
            <a:pPr>
              <a:defRPr/>
            </a:pPr>
            <a:r>
              <a:rPr lang="en-US" altLang="ja-JP"/>
              <a:t>© 2017 Kid's Money School</a:t>
            </a:r>
            <a:endParaRPr lang="en-US" altLang="ja-JP" sz="1138" dirty="0"/>
          </a:p>
        </p:txBody>
      </p:sp>
      <p:sp>
        <p:nvSpPr>
          <p:cNvPr id="9" name="Rectangle 6"/>
          <p:cNvSpPr>
            <a:spLocks noGrp="1" noChangeArrowheads="1"/>
          </p:cNvSpPr>
          <p:nvPr>
            <p:ph type="sldNum" sz="quarter" idx="12"/>
          </p:nvPr>
        </p:nvSpPr>
        <p:spPr/>
        <p:txBody>
          <a:bodyPr/>
          <a:lstStyle>
            <a:lvl1pPr>
              <a:defRPr/>
            </a:lvl1pPr>
          </a:lstStyle>
          <a:p>
            <a:pPr>
              <a:defRPr/>
            </a:pPr>
            <a:fld id="{C0BD04C2-8B92-40A4-AFEA-1B1DB8B83AA8}" type="slidenum">
              <a:rPr lang="en-US" altLang="ja-JP"/>
              <a:pPr>
                <a:defRPr/>
              </a:pPr>
              <a:t>‹#›</a:t>
            </a:fld>
            <a:endParaRPr lang="en-US" altLang="ja-JP"/>
          </a:p>
        </p:txBody>
      </p:sp>
    </p:spTree>
    <p:extLst>
      <p:ext uri="{BB962C8B-B14F-4D97-AF65-F5344CB8AC3E}">
        <p14:creationId xmlns:p14="http://schemas.microsoft.com/office/powerpoint/2010/main" val="1787920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6" r:id="rId5"/>
    <p:sldLayoutId id="2147483657" r:id="rId6"/>
    <p:sldLayoutId id="2147483658" r:id="rId7"/>
    <p:sldLayoutId id="2147483659" r:id="rId8"/>
    <p:sldLayoutId id="2147483661" r:id="rId9"/>
    <p:sldLayoutId id="2147483662"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18" Type="http://schemas.openxmlformats.org/officeDocument/2006/relationships/image" Target="../media/image1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9.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14.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Google Shape;311;p11">
            <a:extLst>
              <a:ext uri="{FF2B5EF4-FFF2-40B4-BE49-F238E27FC236}">
                <a16:creationId xmlns:a16="http://schemas.microsoft.com/office/drawing/2014/main" id="{827261D1-E953-80F2-D038-6F728C4EE2C2}"/>
              </a:ext>
            </a:extLst>
          </p:cNvPr>
          <p:cNvSpPr/>
          <p:nvPr/>
        </p:nvSpPr>
        <p:spPr>
          <a:xfrm>
            <a:off x="1619770" y="693050"/>
            <a:ext cx="6523622" cy="600991"/>
          </a:xfrm>
          <a:prstGeom prst="roundRect">
            <a:avLst>
              <a:gd name="adj" fmla="val 16667"/>
            </a:avLst>
          </a:prstGeom>
          <a:solidFill>
            <a:srgbClr val="F4A169"/>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algn="ctr"/>
            <a:r>
              <a:rPr lang="ja-JP" altLang="en-US" sz="3200" b="1" dirty="0">
                <a:solidFill>
                  <a:schemeClr val="lt1"/>
                </a:solidFill>
                <a:latin typeface="BIZ UDPゴシック" panose="020B0400000000000000" pitchFamily="50" charset="-128"/>
                <a:ea typeface="BIZ UDPゴシック" panose="020B0400000000000000" pitchFamily="50" charset="-128"/>
              </a:rPr>
              <a:t>人生</a:t>
            </a:r>
            <a:r>
              <a:rPr lang="en-US" altLang="ja-JP" sz="3200" b="1" dirty="0">
                <a:solidFill>
                  <a:schemeClr val="lt1"/>
                </a:solidFill>
                <a:latin typeface="BIZ UDPゴシック" panose="020B0400000000000000" pitchFamily="50" charset="-128"/>
                <a:ea typeface="BIZ UDPゴシック" panose="020B0400000000000000" pitchFamily="50" charset="-128"/>
              </a:rPr>
              <a:t>3</a:t>
            </a:r>
            <a:r>
              <a:rPr lang="ja-JP" altLang="en-US" sz="3200" b="1" dirty="0">
                <a:solidFill>
                  <a:schemeClr val="lt1"/>
                </a:solidFill>
                <a:latin typeface="BIZ UDPゴシック" panose="020B0400000000000000" pitchFamily="50" charset="-128"/>
                <a:ea typeface="BIZ UDPゴシック" panose="020B0400000000000000" pitchFamily="50" charset="-128"/>
              </a:rPr>
              <a:t>度の</a:t>
            </a:r>
            <a:r>
              <a:rPr lang="en-US" altLang="ja-JP" sz="3200" b="1" dirty="0">
                <a:solidFill>
                  <a:schemeClr val="lt1"/>
                </a:solidFill>
                <a:latin typeface="BIZ UDPゴシック" panose="020B0400000000000000" pitchFamily="50" charset="-128"/>
                <a:ea typeface="BIZ UDPゴシック" panose="020B0400000000000000" pitchFamily="50" charset="-128"/>
              </a:rPr>
              <a:t>『</a:t>
            </a:r>
            <a:r>
              <a:rPr lang="ja-JP" altLang="en-US" sz="3200" b="1" dirty="0">
                <a:solidFill>
                  <a:schemeClr val="lt1"/>
                </a:solidFill>
                <a:latin typeface="BIZ UDPゴシック" panose="020B0400000000000000" pitchFamily="50" charset="-128"/>
                <a:ea typeface="BIZ UDPゴシック" panose="020B0400000000000000" pitchFamily="50" charset="-128"/>
              </a:rPr>
              <a:t>貯め期</a:t>
            </a:r>
            <a:r>
              <a:rPr lang="en-US" altLang="ja-JP" sz="3200" b="1" dirty="0">
                <a:solidFill>
                  <a:schemeClr val="lt1"/>
                </a:solidFill>
                <a:latin typeface="BIZ UDPゴシック" panose="020B0400000000000000" pitchFamily="50" charset="-128"/>
                <a:ea typeface="BIZ UDPゴシック" panose="020B0400000000000000" pitchFamily="50" charset="-128"/>
              </a:rPr>
              <a:t>』</a:t>
            </a:r>
            <a:r>
              <a:rPr lang="ja-JP" altLang="en-US" sz="3200" b="1" dirty="0">
                <a:solidFill>
                  <a:schemeClr val="lt1"/>
                </a:solidFill>
                <a:latin typeface="BIZ UDPゴシック" panose="020B0400000000000000" pitchFamily="50" charset="-128"/>
                <a:ea typeface="BIZ UDPゴシック" panose="020B0400000000000000" pitchFamily="50" charset="-128"/>
              </a:rPr>
              <a:t>を逃すな</a:t>
            </a:r>
            <a:endParaRPr sz="3200" dirty="0">
              <a:latin typeface="BIZ UDPゴシック" panose="020B0400000000000000" pitchFamily="50" charset="-128"/>
            </a:endParaRPr>
          </a:p>
        </p:txBody>
      </p:sp>
      <p:grpSp>
        <p:nvGrpSpPr>
          <p:cNvPr id="22" name="グループ化 21">
            <a:extLst>
              <a:ext uri="{FF2B5EF4-FFF2-40B4-BE49-F238E27FC236}">
                <a16:creationId xmlns:a16="http://schemas.microsoft.com/office/drawing/2014/main" id="{8643FE59-0D12-88BE-41A8-22E76B7913A2}"/>
              </a:ext>
            </a:extLst>
          </p:cNvPr>
          <p:cNvGrpSpPr/>
          <p:nvPr/>
        </p:nvGrpSpPr>
        <p:grpSpPr>
          <a:xfrm>
            <a:off x="1728570" y="3377486"/>
            <a:ext cx="6712819" cy="2128250"/>
            <a:chOff x="1781733" y="3932349"/>
            <a:chExt cx="6712819" cy="2128250"/>
          </a:xfrm>
        </p:grpSpPr>
        <p:sp>
          <p:nvSpPr>
            <p:cNvPr id="17" name="四角形: 角を丸くする 16">
              <a:extLst>
                <a:ext uri="{FF2B5EF4-FFF2-40B4-BE49-F238E27FC236}">
                  <a16:creationId xmlns:a16="http://schemas.microsoft.com/office/drawing/2014/main" id="{67C7B88A-CBCC-47EF-8968-F28F4B9FC34C}"/>
                </a:ext>
              </a:extLst>
            </p:cNvPr>
            <p:cNvSpPr/>
            <p:nvPr/>
          </p:nvSpPr>
          <p:spPr bwMode="auto">
            <a:xfrm>
              <a:off x="1814813" y="3932349"/>
              <a:ext cx="1638182" cy="323854"/>
            </a:xfrm>
            <a:prstGeom prst="roundRect">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2"/>
            </a:lnRef>
            <a:fillRef idx="1">
              <a:schemeClr val="lt1"/>
            </a:fillRef>
            <a:effectRef idx="0">
              <a:schemeClr val="accent2"/>
            </a:effectRef>
            <a:fontRef idx="minor">
              <a:schemeClr val="dk1"/>
            </a:fontRef>
          </p:style>
          <p:txBody>
            <a:bodyPr vert="horz" wrap="square" lIns="74295" tIns="37148" rIns="74295" bIns="37148" numCol="1" rtlCol="0" anchor="t" anchorCtr="0" compatLnSpc="1">
              <a:prstTxWarp prst="textNoShape">
                <a:avLst/>
              </a:prstTxWarp>
            </a:bodyPr>
            <a:lstStyle/>
            <a:p>
              <a:pPr algn="ctr" fontAlgn="base">
                <a:spcBef>
                  <a:spcPct val="0"/>
                </a:spcBef>
                <a:spcAft>
                  <a:spcPct val="0"/>
                </a:spcAft>
              </a:pPr>
              <a:r>
                <a:rPr lang="ja-JP" altLang="en-US" sz="1200" b="1" dirty="0">
                  <a:solidFill>
                    <a:schemeClr val="tx1"/>
                  </a:solidFill>
                  <a:latin typeface="BIZ UDPゴシック" panose="020B0400000000000000" pitchFamily="50" charset="-128"/>
                  <a:ea typeface="BIZ UDPゴシック" panose="020B0400000000000000" pitchFamily="50" charset="-128"/>
                </a:rPr>
                <a:t>貯め期：１</a:t>
              </a:r>
            </a:p>
          </p:txBody>
        </p:sp>
        <p:sp>
          <p:nvSpPr>
            <p:cNvPr id="24" name="四角形: 角を丸くする 23">
              <a:extLst>
                <a:ext uri="{FF2B5EF4-FFF2-40B4-BE49-F238E27FC236}">
                  <a16:creationId xmlns:a16="http://schemas.microsoft.com/office/drawing/2014/main" id="{766C7F55-98D5-4ECA-B00D-64B69E0FE507}"/>
                </a:ext>
              </a:extLst>
            </p:cNvPr>
            <p:cNvSpPr/>
            <p:nvPr/>
          </p:nvSpPr>
          <p:spPr bwMode="auto">
            <a:xfrm>
              <a:off x="4326334" y="3932349"/>
              <a:ext cx="1638182" cy="323854"/>
            </a:xfrm>
            <a:prstGeom prst="roundRect">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2"/>
            </a:lnRef>
            <a:fillRef idx="1">
              <a:schemeClr val="lt1"/>
            </a:fillRef>
            <a:effectRef idx="0">
              <a:schemeClr val="accent2"/>
            </a:effectRef>
            <a:fontRef idx="minor">
              <a:schemeClr val="dk1"/>
            </a:fontRef>
          </p:style>
          <p:txBody>
            <a:bodyPr vert="horz" wrap="square" lIns="74295" tIns="37148" rIns="74295" bIns="37148" numCol="1" rtlCol="0" anchor="t" anchorCtr="0" compatLnSpc="1">
              <a:prstTxWarp prst="textNoShape">
                <a:avLst/>
              </a:prstTxWarp>
            </a:bodyPr>
            <a:lstStyle/>
            <a:p>
              <a:pPr algn="ctr" fontAlgn="base">
                <a:spcBef>
                  <a:spcPct val="0"/>
                </a:spcBef>
                <a:spcAft>
                  <a:spcPct val="0"/>
                </a:spcAft>
              </a:pPr>
              <a:r>
                <a:rPr lang="ja-JP" altLang="en-US" sz="1200" b="1" dirty="0">
                  <a:solidFill>
                    <a:schemeClr val="tx1"/>
                  </a:solidFill>
                  <a:latin typeface="BIZ UDPゴシック" panose="020B0400000000000000" pitchFamily="50" charset="-128"/>
                  <a:ea typeface="BIZ UDPゴシック" panose="020B0400000000000000" pitchFamily="50" charset="-128"/>
                </a:rPr>
                <a:t>貯め期：２</a:t>
              </a:r>
            </a:p>
          </p:txBody>
        </p:sp>
        <p:sp>
          <p:nvSpPr>
            <p:cNvPr id="25" name="四角形: 角を丸くする 24">
              <a:extLst>
                <a:ext uri="{FF2B5EF4-FFF2-40B4-BE49-F238E27FC236}">
                  <a16:creationId xmlns:a16="http://schemas.microsoft.com/office/drawing/2014/main" id="{DDEA1FE5-0D69-48E1-AC23-97FEA36A48ED}"/>
                </a:ext>
              </a:extLst>
            </p:cNvPr>
            <p:cNvSpPr/>
            <p:nvPr/>
          </p:nvSpPr>
          <p:spPr bwMode="auto">
            <a:xfrm>
              <a:off x="6773560" y="3932349"/>
              <a:ext cx="1638182" cy="323854"/>
            </a:xfrm>
            <a:prstGeom prst="roundRect">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2"/>
            </a:lnRef>
            <a:fillRef idx="1">
              <a:schemeClr val="lt1"/>
            </a:fillRef>
            <a:effectRef idx="0">
              <a:schemeClr val="accent2"/>
            </a:effectRef>
            <a:fontRef idx="minor">
              <a:schemeClr val="dk1"/>
            </a:fontRef>
          </p:style>
          <p:txBody>
            <a:bodyPr vert="horz" wrap="square" lIns="74295" tIns="37148" rIns="74295" bIns="37148" numCol="1" rtlCol="0" anchor="t" anchorCtr="0" compatLnSpc="1">
              <a:prstTxWarp prst="textNoShape">
                <a:avLst/>
              </a:prstTxWarp>
            </a:bodyPr>
            <a:lstStyle/>
            <a:p>
              <a:pPr algn="ctr" fontAlgn="base">
                <a:spcBef>
                  <a:spcPct val="0"/>
                </a:spcBef>
                <a:spcAft>
                  <a:spcPct val="0"/>
                </a:spcAft>
              </a:pPr>
              <a:r>
                <a:rPr lang="ja-JP" altLang="en-US" sz="1200" b="1" dirty="0">
                  <a:solidFill>
                    <a:schemeClr val="tx1"/>
                  </a:solidFill>
                  <a:latin typeface="BIZ UDPゴシック" panose="020B0400000000000000" pitchFamily="50" charset="-128"/>
                  <a:ea typeface="BIZ UDPゴシック" panose="020B0400000000000000" pitchFamily="50" charset="-128"/>
                </a:rPr>
                <a:t>貯め期：３</a:t>
              </a:r>
            </a:p>
          </p:txBody>
        </p:sp>
        <p:sp>
          <p:nvSpPr>
            <p:cNvPr id="16" name="Google Shape;91;p1">
              <a:extLst>
                <a:ext uri="{FF2B5EF4-FFF2-40B4-BE49-F238E27FC236}">
                  <a16:creationId xmlns:a16="http://schemas.microsoft.com/office/drawing/2014/main" id="{D6293B20-5E8F-0FC7-580B-65E659DBED79}"/>
                </a:ext>
              </a:extLst>
            </p:cNvPr>
            <p:cNvSpPr/>
            <p:nvPr/>
          </p:nvSpPr>
          <p:spPr>
            <a:xfrm>
              <a:off x="1781733" y="4403805"/>
              <a:ext cx="1818367" cy="1656794"/>
            </a:xfrm>
            <a:prstGeom prst="ellipse">
              <a:avLst/>
            </a:prstGeom>
            <a:solidFill>
              <a:srgbClr val="F6B68A"/>
            </a:solidFill>
            <a:ln>
              <a:noFill/>
            </a:ln>
          </p:spPr>
          <p:txBody>
            <a:bodyPr spcFirstLastPara="1" wrap="square" lIns="91425" tIns="45700" rIns="91425" bIns="45700" anchor="ctr" anchorCtr="0">
              <a:noAutofit/>
            </a:bodyPr>
            <a:lstStyle/>
            <a:p>
              <a:pPr algn="ctr"/>
              <a:r>
                <a:rPr lang="ja-JP" altLang="en-US" sz="2800" b="1" dirty="0">
                  <a:solidFill>
                    <a:schemeClr val="lt1"/>
                  </a:solidFill>
                  <a:latin typeface="BIZ UDPゴシック" panose="020B0400000000000000" pitchFamily="50" charset="-128"/>
                  <a:ea typeface="BIZ UDPゴシック" panose="020B0400000000000000" pitchFamily="50" charset="-128"/>
                </a:rPr>
                <a:t>独身</a:t>
              </a:r>
              <a:endParaRPr lang="en-US" altLang="ja-JP" sz="2800" b="1" dirty="0">
                <a:solidFill>
                  <a:schemeClr val="lt1"/>
                </a:solidFill>
                <a:latin typeface="BIZ UDPゴシック" panose="020B0400000000000000" pitchFamily="50" charset="-128"/>
                <a:ea typeface="BIZ UDPゴシック" panose="020B0400000000000000" pitchFamily="50" charset="-128"/>
              </a:endParaRPr>
            </a:p>
            <a:p>
              <a:pPr algn="ctr"/>
              <a:r>
                <a:rPr lang="ja-JP" altLang="en-US" sz="2800" b="1" dirty="0">
                  <a:solidFill>
                    <a:schemeClr val="lt1"/>
                  </a:solidFill>
                  <a:latin typeface="BIZ UDPゴシック" panose="020B0400000000000000" pitchFamily="50" charset="-128"/>
                  <a:ea typeface="BIZ UDPゴシック" panose="020B0400000000000000" pitchFamily="50" charset="-128"/>
                </a:rPr>
                <a:t>時代</a:t>
              </a:r>
              <a:endParaRPr sz="2800" b="1" dirty="0">
                <a:solidFill>
                  <a:schemeClr val="lt1"/>
                </a:solidFill>
                <a:latin typeface="+mn-ea"/>
              </a:endParaRPr>
            </a:p>
          </p:txBody>
        </p:sp>
        <p:sp>
          <p:nvSpPr>
            <p:cNvPr id="18" name="Google Shape;92;p1">
              <a:extLst>
                <a:ext uri="{FF2B5EF4-FFF2-40B4-BE49-F238E27FC236}">
                  <a16:creationId xmlns:a16="http://schemas.microsoft.com/office/drawing/2014/main" id="{CC1DC8C1-6F3E-4F00-B5BA-519B3CE4628B}"/>
                </a:ext>
              </a:extLst>
            </p:cNvPr>
            <p:cNvSpPr/>
            <p:nvPr/>
          </p:nvSpPr>
          <p:spPr>
            <a:xfrm>
              <a:off x="4243524" y="4403805"/>
              <a:ext cx="1803802" cy="1656793"/>
            </a:xfrm>
            <a:prstGeom prst="ellipse">
              <a:avLst/>
            </a:prstGeom>
            <a:solidFill>
              <a:srgbClr val="F4A169"/>
            </a:solidFill>
            <a:ln>
              <a:noFill/>
            </a:ln>
          </p:spPr>
          <p:txBody>
            <a:bodyPr spcFirstLastPara="1" wrap="square" lIns="91425" tIns="45700" rIns="91425" bIns="45700" anchor="ctr" anchorCtr="0">
              <a:noAutofit/>
            </a:bodyPr>
            <a:lstStyle/>
            <a:p>
              <a:pPr algn="ctr"/>
              <a:r>
                <a:rPr lang="ja-JP" altLang="en-US" b="1" dirty="0">
                  <a:solidFill>
                    <a:schemeClr val="lt1"/>
                  </a:solidFill>
                  <a:latin typeface="BIZ UDPゴシック" panose="020B0400000000000000" pitchFamily="50" charset="-128"/>
                  <a:ea typeface="BIZ UDPゴシック" panose="020B0400000000000000" pitchFamily="50" charset="-128"/>
                </a:rPr>
                <a:t>結婚～</a:t>
              </a:r>
              <a:br>
                <a:rPr lang="en-US" altLang="ja-JP" b="1" dirty="0">
                  <a:solidFill>
                    <a:schemeClr val="lt1"/>
                  </a:solidFill>
                  <a:latin typeface="BIZ UDPゴシック" panose="020B0400000000000000" pitchFamily="50" charset="-128"/>
                  <a:ea typeface="BIZ UDPゴシック" panose="020B0400000000000000" pitchFamily="50" charset="-128"/>
                </a:rPr>
              </a:br>
              <a:r>
                <a:rPr lang="ja-JP" altLang="en-US" b="1" dirty="0">
                  <a:solidFill>
                    <a:schemeClr val="lt1"/>
                  </a:solidFill>
                  <a:latin typeface="BIZ UDPゴシック" panose="020B0400000000000000" pitchFamily="50" charset="-128"/>
                  <a:ea typeface="BIZ UDPゴシック" panose="020B0400000000000000" pitchFamily="50" charset="-128"/>
                </a:rPr>
                <a:t>義務教育終了まで</a:t>
              </a:r>
              <a:endParaRPr b="1" dirty="0">
                <a:solidFill>
                  <a:schemeClr val="lt1"/>
                </a:solidFill>
                <a:latin typeface="+mn-ea"/>
              </a:endParaRPr>
            </a:p>
          </p:txBody>
        </p:sp>
        <p:sp>
          <p:nvSpPr>
            <p:cNvPr id="21" name="Google Shape;93;p1">
              <a:extLst>
                <a:ext uri="{FF2B5EF4-FFF2-40B4-BE49-F238E27FC236}">
                  <a16:creationId xmlns:a16="http://schemas.microsoft.com/office/drawing/2014/main" id="{917785AA-F241-3ACD-99B9-3C9FFEEAD69B}"/>
                </a:ext>
              </a:extLst>
            </p:cNvPr>
            <p:cNvSpPr/>
            <p:nvPr/>
          </p:nvSpPr>
          <p:spPr>
            <a:xfrm>
              <a:off x="6690750" y="4403804"/>
              <a:ext cx="1803802" cy="1656793"/>
            </a:xfrm>
            <a:prstGeom prst="ellipse">
              <a:avLst/>
            </a:prstGeom>
            <a:solidFill>
              <a:srgbClr val="F28D48"/>
            </a:solidFill>
            <a:ln>
              <a:noFill/>
            </a:ln>
          </p:spPr>
          <p:txBody>
            <a:bodyPr spcFirstLastPara="1" wrap="square" lIns="91425" tIns="45700" rIns="91425" bIns="45700" anchor="ctr" anchorCtr="0">
              <a:noAutofit/>
            </a:bodyPr>
            <a:lstStyle/>
            <a:p>
              <a:pPr algn="ctr"/>
              <a:r>
                <a:rPr lang="ja-JP" altLang="en-US" b="1" dirty="0">
                  <a:solidFill>
                    <a:schemeClr val="lt1"/>
                  </a:solidFill>
                  <a:latin typeface="BIZ UDPゴシック" panose="020B0400000000000000" pitchFamily="50" charset="-128"/>
                  <a:ea typeface="BIZ UDPゴシック" panose="020B0400000000000000" pitchFamily="50" charset="-128"/>
                </a:rPr>
                <a:t>大学卒業～</a:t>
              </a:r>
              <a:endParaRPr lang="en-US" altLang="ja-JP" b="1" dirty="0">
                <a:solidFill>
                  <a:schemeClr val="lt1"/>
                </a:solidFill>
                <a:latin typeface="BIZ UDPゴシック" panose="020B0400000000000000" pitchFamily="50" charset="-128"/>
                <a:ea typeface="BIZ UDPゴシック" panose="020B0400000000000000" pitchFamily="50" charset="-128"/>
              </a:endParaRPr>
            </a:p>
            <a:p>
              <a:pPr algn="ctr"/>
              <a:r>
                <a:rPr lang="ja-JP" altLang="en-US" b="1" dirty="0">
                  <a:solidFill>
                    <a:schemeClr val="lt1"/>
                  </a:solidFill>
                  <a:latin typeface="BIZ UDPゴシック" panose="020B0400000000000000" pitchFamily="50" charset="-128"/>
                  <a:ea typeface="BIZ UDPゴシック" panose="020B0400000000000000" pitchFamily="50" charset="-128"/>
                </a:rPr>
                <a:t>定年まで</a:t>
              </a:r>
              <a:endParaRPr b="1" dirty="0">
                <a:solidFill>
                  <a:schemeClr val="lt1"/>
                </a:solidFill>
                <a:latin typeface="+mn-ea"/>
              </a:endParaRPr>
            </a:p>
          </p:txBody>
        </p:sp>
      </p:grpSp>
      <p:pic>
        <p:nvPicPr>
          <p:cNvPr id="23" name="Image 9" descr="preencoded.png">
            <a:extLst>
              <a:ext uri="{FF2B5EF4-FFF2-40B4-BE49-F238E27FC236}">
                <a16:creationId xmlns:a16="http://schemas.microsoft.com/office/drawing/2014/main" id="{5666C528-4862-8034-80B1-698C3A168AB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41569" y="1605556"/>
            <a:ext cx="1496652" cy="1496652"/>
          </a:xfrm>
          <a:prstGeom prst="rect">
            <a:avLst/>
          </a:prstGeom>
        </p:spPr>
      </p:pic>
      <p:pic>
        <p:nvPicPr>
          <p:cNvPr id="26" name="Image 22" descr="preencoded.png">
            <a:extLst>
              <a:ext uri="{FF2B5EF4-FFF2-40B4-BE49-F238E27FC236}">
                <a16:creationId xmlns:a16="http://schemas.microsoft.com/office/drawing/2014/main" id="{E536D265-8C30-237E-A8F9-7169BB2F52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25775" y="1708221"/>
            <a:ext cx="783630" cy="783630"/>
          </a:xfrm>
          <a:prstGeom prst="rect">
            <a:avLst/>
          </a:prstGeom>
        </p:spPr>
      </p:pic>
      <p:pic>
        <p:nvPicPr>
          <p:cNvPr id="27" name="Image 7" descr="preencoded.png">
            <a:extLst>
              <a:ext uri="{FF2B5EF4-FFF2-40B4-BE49-F238E27FC236}">
                <a16:creationId xmlns:a16="http://schemas.microsoft.com/office/drawing/2014/main" id="{CE464160-58DA-0E54-2FC4-151B57B971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97506" y="1637112"/>
            <a:ext cx="884075" cy="884075"/>
          </a:xfrm>
          <a:prstGeom prst="rect">
            <a:avLst/>
          </a:prstGeom>
        </p:spPr>
      </p:pic>
      <p:pic>
        <p:nvPicPr>
          <p:cNvPr id="28" name="Image 2" descr="preencoded.png">
            <a:extLst>
              <a:ext uri="{FF2B5EF4-FFF2-40B4-BE49-F238E27FC236}">
                <a16:creationId xmlns:a16="http://schemas.microsoft.com/office/drawing/2014/main" id="{84E136AD-CDBF-0DFA-7753-9FC7F7267D3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550763" y="2110669"/>
            <a:ext cx="1166827" cy="1166827"/>
          </a:xfrm>
          <a:prstGeom prst="rect">
            <a:avLst/>
          </a:prstGeom>
        </p:spPr>
      </p:pic>
      <p:pic>
        <p:nvPicPr>
          <p:cNvPr id="30" name="Image 3" descr="preencoded.png">
            <a:extLst>
              <a:ext uri="{FF2B5EF4-FFF2-40B4-BE49-F238E27FC236}">
                <a16:creationId xmlns:a16="http://schemas.microsoft.com/office/drawing/2014/main" id="{F7C50BAD-04F6-8CFA-B840-C24952CEA57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928496" y="1618765"/>
            <a:ext cx="610992" cy="610992"/>
          </a:xfrm>
          <a:prstGeom prst="rect">
            <a:avLst/>
          </a:prstGeom>
        </p:spPr>
      </p:pic>
      <p:pic>
        <p:nvPicPr>
          <p:cNvPr id="31" name="Image 4" descr="preencoded.png">
            <a:extLst>
              <a:ext uri="{FF2B5EF4-FFF2-40B4-BE49-F238E27FC236}">
                <a16:creationId xmlns:a16="http://schemas.microsoft.com/office/drawing/2014/main" id="{1A805A4D-6E0F-5019-0A16-912390716A1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539488" y="1610575"/>
            <a:ext cx="697311" cy="697311"/>
          </a:xfrm>
          <a:prstGeom prst="rect">
            <a:avLst/>
          </a:prstGeom>
        </p:spPr>
      </p:pic>
      <p:pic>
        <p:nvPicPr>
          <p:cNvPr id="32" name="Image 5" descr="preencoded.png">
            <a:extLst>
              <a:ext uri="{FF2B5EF4-FFF2-40B4-BE49-F238E27FC236}">
                <a16:creationId xmlns:a16="http://schemas.microsoft.com/office/drawing/2014/main" id="{8892FDFA-1ABC-3D82-B82F-08B648F29F6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627975" y="2275283"/>
            <a:ext cx="1039091" cy="1039091"/>
          </a:xfrm>
          <a:prstGeom prst="rect">
            <a:avLst/>
          </a:prstGeom>
        </p:spPr>
      </p:pic>
      <p:pic>
        <p:nvPicPr>
          <p:cNvPr id="33" name="Image 6" descr="preencoded.png">
            <a:extLst>
              <a:ext uri="{FF2B5EF4-FFF2-40B4-BE49-F238E27FC236}">
                <a16:creationId xmlns:a16="http://schemas.microsoft.com/office/drawing/2014/main" id="{14D04471-46B4-C170-E252-E91A634F533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400776" y="2284076"/>
            <a:ext cx="1039091" cy="1039091"/>
          </a:xfrm>
          <a:prstGeom prst="rect">
            <a:avLst/>
          </a:prstGeom>
        </p:spPr>
      </p:pic>
      <p:pic>
        <p:nvPicPr>
          <p:cNvPr id="34" name="Image 14" descr="preencoded.png">
            <a:extLst>
              <a:ext uri="{FF2B5EF4-FFF2-40B4-BE49-F238E27FC236}">
                <a16:creationId xmlns:a16="http://schemas.microsoft.com/office/drawing/2014/main" id="{F512A626-BE4D-0E67-AD3E-1D26FEAB54A5}"/>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841173" y="2136918"/>
            <a:ext cx="1039091" cy="1039091"/>
          </a:xfrm>
          <a:prstGeom prst="rect">
            <a:avLst/>
          </a:prstGeom>
        </p:spPr>
      </p:pic>
      <p:sp>
        <p:nvSpPr>
          <p:cNvPr id="35" name="Google Shape;150;p5">
            <a:extLst>
              <a:ext uri="{FF2B5EF4-FFF2-40B4-BE49-F238E27FC236}">
                <a16:creationId xmlns:a16="http://schemas.microsoft.com/office/drawing/2014/main" id="{DBB65A82-9ED3-8DF3-90EA-581300711C62}"/>
              </a:ext>
            </a:extLst>
          </p:cNvPr>
          <p:cNvSpPr/>
          <p:nvPr/>
        </p:nvSpPr>
        <p:spPr>
          <a:xfrm>
            <a:off x="1736118" y="5627531"/>
            <a:ext cx="6453091" cy="569681"/>
          </a:xfrm>
          <a:prstGeom prst="rect">
            <a:avLst/>
          </a:prstGeom>
          <a:solidFill>
            <a:srgbClr val="FCDFBE"/>
          </a:solidFill>
          <a:ln>
            <a:noFill/>
          </a:ln>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pic>
        <p:nvPicPr>
          <p:cNvPr id="36" name="Google Shape;151;p5">
            <a:extLst>
              <a:ext uri="{FF2B5EF4-FFF2-40B4-BE49-F238E27FC236}">
                <a16:creationId xmlns:a16="http://schemas.microsoft.com/office/drawing/2014/main" id="{44C073CF-F143-E175-2789-6F66C15E600B}"/>
              </a:ext>
            </a:extLst>
          </p:cNvPr>
          <p:cNvPicPr preferRelativeResize="0"/>
          <p:nvPr/>
        </p:nvPicPr>
        <p:blipFill rotWithShape="1">
          <a:blip r:embed="rId20">
            <a:alphaModFix/>
          </a:blip>
          <a:srcRect/>
          <a:stretch/>
        </p:blipFill>
        <p:spPr>
          <a:xfrm>
            <a:off x="2055589" y="5767110"/>
            <a:ext cx="311620" cy="311620"/>
          </a:xfrm>
          <a:prstGeom prst="rect">
            <a:avLst/>
          </a:prstGeom>
          <a:noFill/>
          <a:ln>
            <a:noFill/>
          </a:ln>
        </p:spPr>
      </p:pic>
      <p:sp>
        <p:nvSpPr>
          <p:cNvPr id="37" name="Google Shape;152;p5">
            <a:extLst>
              <a:ext uri="{FF2B5EF4-FFF2-40B4-BE49-F238E27FC236}">
                <a16:creationId xmlns:a16="http://schemas.microsoft.com/office/drawing/2014/main" id="{7DF7AEB8-2A65-4DE8-1E89-A4843379C1E3}"/>
              </a:ext>
            </a:extLst>
          </p:cNvPr>
          <p:cNvSpPr txBox="1"/>
          <p:nvPr/>
        </p:nvSpPr>
        <p:spPr>
          <a:xfrm>
            <a:off x="2557083" y="5625468"/>
            <a:ext cx="5293328" cy="547710"/>
          </a:xfrm>
          <a:prstGeom prst="rect">
            <a:avLst/>
          </a:prstGeom>
          <a:noFill/>
          <a:ln>
            <a:noFill/>
          </a:ln>
        </p:spPr>
        <p:txBody>
          <a:bodyPr spcFirstLastPara="1" wrap="square" lIns="91425" tIns="45700" rIns="91425" bIns="45700" anchor="ctr" anchorCtr="0">
            <a:noAutofit/>
          </a:bodyPr>
          <a:lstStyle/>
          <a:p>
            <a:pPr>
              <a:lnSpc>
                <a:spcPct val="150000"/>
              </a:lnSpc>
              <a:buClr>
                <a:schemeClr val="dk1"/>
              </a:buClr>
              <a:buSzPts val="1600"/>
            </a:pPr>
            <a:r>
              <a:rPr lang="ja-JP" altLang="en-US" b="1" dirty="0">
                <a:solidFill>
                  <a:schemeClr val="dk1"/>
                </a:solidFill>
                <a:latin typeface="BIZ UDPゴシック" panose="020B0400000000000000" pitchFamily="50" charset="-128"/>
                <a:ea typeface="BIZ UDPゴシック" panose="020B0400000000000000" pitchFamily="50" charset="-128"/>
              </a:rPr>
              <a:t>お子さんの大学卒業時、皆さんの年齢はいくつ？</a:t>
            </a:r>
            <a:endParaRPr lang="en-US" altLang="ja-JP" b="1" dirty="0">
              <a:solidFill>
                <a:schemeClr val="dk1"/>
              </a:solidFill>
              <a:latin typeface="BIZ UDPゴシック" panose="020B0400000000000000" pitchFamily="50" charset="-128"/>
              <a:ea typeface="BIZ UDPゴシック" panose="020B0400000000000000" pitchFamily="50" charset="-128"/>
            </a:endParaRPr>
          </a:p>
        </p:txBody>
      </p:sp>
      <p:sp>
        <p:nvSpPr>
          <p:cNvPr id="3" name="フッター プレースホルダー 3">
            <a:extLst>
              <a:ext uri="{FF2B5EF4-FFF2-40B4-BE49-F238E27FC236}">
                <a16:creationId xmlns:a16="http://schemas.microsoft.com/office/drawing/2014/main" id="{9B55E356-85D5-383D-71D2-D5FE2D9CA215}"/>
              </a:ext>
            </a:extLst>
          </p:cNvPr>
          <p:cNvSpPr txBox="1">
            <a:spLocks/>
          </p:cNvSpPr>
          <p:nvPr/>
        </p:nvSpPr>
        <p:spPr>
          <a:xfrm>
            <a:off x="3316222" y="6454997"/>
            <a:ext cx="3273554" cy="290478"/>
          </a:xfrm>
          <a:prstGeom prst="rect">
            <a:avLst/>
          </a:prstGeom>
          <a:noFill/>
          <a:ln>
            <a:noFill/>
          </a:ln>
        </p:spPr>
        <p:txBody>
          <a:bodyPr spcFirstLastPara="1" wrap="square" lIns="82939" tIns="41458" rIns="82939" bIns="41458"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052" b="0" i="0" u="none" strike="noStrike" cap="none">
                <a:solidFill>
                  <a:srgbClr val="888888"/>
                </a:solidFill>
                <a:latin typeface="UD デジタル 教科書体 NK-B" panose="02020700000000000000" pitchFamily="18" charset="-128"/>
                <a:ea typeface="UD デジタル 教科書体 NK-B" panose="02020700000000000000" pitchFamily="18" charset="-128"/>
                <a:cs typeface="Arial"/>
                <a:sym typeface="Arial"/>
              </a:defRPr>
            </a:lvl1pPr>
            <a:lvl2pPr marR="0" lvl="1"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9pPr>
          </a:lstStyle>
          <a:p>
            <a:r>
              <a:rPr lang="en-US" altLang="ja-JP" sz="954" dirty="0">
                <a:latin typeface="BIZ UDPゴシック" panose="020B0400000000000000" pitchFamily="50" charset="-128"/>
                <a:ea typeface="BIZ UDPゴシック" panose="020B0400000000000000" pitchFamily="50" charset="-128"/>
              </a:rPr>
              <a:t>©2025</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kids</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money</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school</a:t>
            </a:r>
            <a:endParaRPr lang="ja-JP" altLang="en-US" sz="954"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80616128"/>
      </p:ext>
    </p:extLst>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a:extLst>
            <a:ext uri="{FF2B5EF4-FFF2-40B4-BE49-F238E27FC236}">
              <a16:creationId xmlns:a16="http://schemas.microsoft.com/office/drawing/2014/main" id="{1AEFF5CD-A96F-1429-936C-2C844B57A0B8}"/>
            </a:ext>
          </a:extLst>
        </p:cNvPr>
        <p:cNvGrpSpPr/>
        <p:nvPr/>
      </p:nvGrpSpPr>
      <p:grpSpPr>
        <a:xfrm>
          <a:off x="0" y="0"/>
          <a:ext cx="0" cy="0"/>
          <a:chOff x="0" y="0"/>
          <a:chExt cx="0" cy="0"/>
        </a:xfrm>
      </p:grpSpPr>
      <p:sp>
        <p:nvSpPr>
          <p:cNvPr id="181" name="Google Shape;181;p15">
            <a:extLst>
              <a:ext uri="{FF2B5EF4-FFF2-40B4-BE49-F238E27FC236}">
                <a16:creationId xmlns:a16="http://schemas.microsoft.com/office/drawing/2014/main" id="{4DB3DED6-B3F3-808F-44C8-35F0E5A07E51}"/>
              </a:ext>
            </a:extLst>
          </p:cNvPr>
          <p:cNvSpPr txBox="1">
            <a:spLocks noGrp="1"/>
          </p:cNvSpPr>
          <p:nvPr>
            <p:ph type="ftr" idx="11"/>
          </p:nvPr>
        </p:nvSpPr>
        <p:spPr>
          <a:xfrm>
            <a:off x="2936832" y="5840692"/>
            <a:ext cx="2507456" cy="222498"/>
          </a:xfrm>
          <a:prstGeom prst="rect">
            <a:avLst/>
          </a:prstGeom>
          <a:noFill/>
          <a:ln>
            <a:noFill/>
          </a:ln>
        </p:spPr>
        <p:txBody>
          <a:bodyPr spcFirstLastPara="1" vert="horz" wrap="square" lIns="55712" tIns="27848" rIns="55712" bIns="27848" rtlCol="0" anchor="ctr" anchorCtr="0">
            <a:noAutofit/>
          </a:bodyPr>
          <a:lstStyle/>
          <a:p>
            <a:pPr>
              <a:buSzPts val="1400"/>
            </a:pPr>
            <a:r>
              <a:rPr lang="ja-JP" dirty="0"/>
              <a:t>©2024　kids　money　school</a:t>
            </a:r>
            <a:endParaRPr dirty="0"/>
          </a:p>
        </p:txBody>
      </p:sp>
      <p:pic>
        <p:nvPicPr>
          <p:cNvPr id="2" name="Google Shape;154;g31f5d0c0edc_0_52">
            <a:extLst>
              <a:ext uri="{FF2B5EF4-FFF2-40B4-BE49-F238E27FC236}">
                <a16:creationId xmlns:a16="http://schemas.microsoft.com/office/drawing/2014/main" id="{8F641F76-7CE8-32CD-3A46-32CC2FCB32DD}"/>
              </a:ext>
            </a:extLst>
          </p:cNvPr>
          <p:cNvPicPr preferRelativeResize="0"/>
          <p:nvPr/>
        </p:nvPicPr>
        <p:blipFill rotWithShape="1">
          <a:blip r:embed="rId3">
            <a:alphaModFix/>
          </a:blip>
          <a:srcRect/>
          <a:stretch/>
        </p:blipFill>
        <p:spPr>
          <a:xfrm rot="10800000" flipH="1">
            <a:off x="-778608" y="231040"/>
            <a:ext cx="4655948" cy="657809"/>
          </a:xfrm>
          <a:prstGeom prst="rect">
            <a:avLst/>
          </a:prstGeom>
          <a:noFill/>
          <a:ln>
            <a:noFill/>
          </a:ln>
        </p:spPr>
      </p:pic>
      <p:sp>
        <p:nvSpPr>
          <p:cNvPr id="3" name="Google Shape;155;g31f5d0c0edc_0_52">
            <a:extLst>
              <a:ext uri="{FF2B5EF4-FFF2-40B4-BE49-F238E27FC236}">
                <a16:creationId xmlns:a16="http://schemas.microsoft.com/office/drawing/2014/main" id="{413FA0A6-3137-086E-32E9-2D3DAAAB9F1D}"/>
              </a:ext>
            </a:extLst>
          </p:cNvPr>
          <p:cNvSpPr txBox="1"/>
          <p:nvPr/>
        </p:nvSpPr>
        <p:spPr>
          <a:xfrm>
            <a:off x="249487" y="203762"/>
            <a:ext cx="4137934" cy="685086"/>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altLang="en-US" sz="2600" b="1" dirty="0">
                <a:solidFill>
                  <a:srgbClr val="F29558"/>
                </a:solidFill>
                <a:latin typeface="BIZ UDPゴシック" panose="020B0400000000000000" pitchFamily="50" charset="-128"/>
                <a:ea typeface="BIZ UDPゴシック" panose="020B0400000000000000" pitchFamily="50" charset="-128"/>
              </a:rPr>
              <a:t>時間を味方につける</a:t>
            </a:r>
            <a:endParaRPr sz="2600" b="1" dirty="0">
              <a:solidFill>
                <a:srgbClr val="F29558"/>
              </a:solidFill>
              <a:latin typeface="BIZ UDPゴシック" panose="020B0400000000000000" pitchFamily="50" charset="-128"/>
            </a:endParaRPr>
          </a:p>
        </p:txBody>
      </p:sp>
      <p:sp>
        <p:nvSpPr>
          <p:cNvPr id="6" name="Google Shape;171;p5">
            <a:extLst>
              <a:ext uri="{FF2B5EF4-FFF2-40B4-BE49-F238E27FC236}">
                <a16:creationId xmlns:a16="http://schemas.microsoft.com/office/drawing/2014/main" id="{DE34A6FD-9043-76F2-ECBE-7352C4298AFD}"/>
              </a:ext>
            </a:extLst>
          </p:cNvPr>
          <p:cNvSpPr txBox="1"/>
          <p:nvPr/>
        </p:nvSpPr>
        <p:spPr>
          <a:xfrm>
            <a:off x="8122631" y="2585068"/>
            <a:ext cx="882870" cy="324387"/>
          </a:xfrm>
          <a:prstGeom prst="rect">
            <a:avLst/>
          </a:prstGeom>
          <a:noFill/>
          <a:ln>
            <a:noFill/>
          </a:ln>
        </p:spPr>
        <p:txBody>
          <a:bodyPr spcFirstLastPara="1" wrap="square" lIns="91425" tIns="45700" rIns="91425" bIns="45700" anchor="ctr" anchorCtr="0">
            <a:noAutofit/>
          </a:bodyPr>
          <a:lstStyle/>
          <a:p>
            <a:pPr algn="ctr">
              <a:lnSpc>
                <a:spcPct val="150000"/>
              </a:lnSpc>
              <a:buClr>
                <a:srgbClr val="F4A169"/>
              </a:buClr>
              <a:buSzPts val="1600"/>
            </a:pPr>
            <a:endParaRPr dirty="0">
              <a:latin typeface="BIZ UDPゴシック" panose="020B0400000000000000" pitchFamily="50" charset="-128"/>
            </a:endParaRPr>
          </a:p>
        </p:txBody>
      </p:sp>
      <p:sp>
        <p:nvSpPr>
          <p:cNvPr id="15" name="Google Shape;150;p5">
            <a:extLst>
              <a:ext uri="{FF2B5EF4-FFF2-40B4-BE49-F238E27FC236}">
                <a16:creationId xmlns:a16="http://schemas.microsoft.com/office/drawing/2014/main" id="{80D9E24A-1CF2-7C2C-8C58-141AA73CB90E}"/>
              </a:ext>
            </a:extLst>
          </p:cNvPr>
          <p:cNvSpPr/>
          <p:nvPr/>
        </p:nvSpPr>
        <p:spPr>
          <a:xfrm>
            <a:off x="1736118" y="5627531"/>
            <a:ext cx="6453091" cy="569681"/>
          </a:xfrm>
          <a:prstGeom prst="rect">
            <a:avLst/>
          </a:prstGeom>
          <a:solidFill>
            <a:srgbClr val="FCDFBE"/>
          </a:solidFill>
          <a:ln>
            <a:noFill/>
          </a:ln>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pic>
        <p:nvPicPr>
          <p:cNvPr id="16" name="Google Shape;151;p5">
            <a:extLst>
              <a:ext uri="{FF2B5EF4-FFF2-40B4-BE49-F238E27FC236}">
                <a16:creationId xmlns:a16="http://schemas.microsoft.com/office/drawing/2014/main" id="{381FE051-3DDD-FA30-8843-763B446BEBAA}"/>
              </a:ext>
            </a:extLst>
          </p:cNvPr>
          <p:cNvPicPr preferRelativeResize="0"/>
          <p:nvPr/>
        </p:nvPicPr>
        <p:blipFill rotWithShape="1">
          <a:blip r:embed="rId4">
            <a:alphaModFix/>
          </a:blip>
          <a:srcRect/>
          <a:stretch/>
        </p:blipFill>
        <p:spPr>
          <a:xfrm>
            <a:off x="2055589" y="5767110"/>
            <a:ext cx="311620" cy="311620"/>
          </a:xfrm>
          <a:prstGeom prst="rect">
            <a:avLst/>
          </a:prstGeom>
          <a:noFill/>
          <a:ln>
            <a:noFill/>
          </a:ln>
        </p:spPr>
      </p:pic>
      <p:sp>
        <p:nvSpPr>
          <p:cNvPr id="18" name="Google Shape;152;p5">
            <a:extLst>
              <a:ext uri="{FF2B5EF4-FFF2-40B4-BE49-F238E27FC236}">
                <a16:creationId xmlns:a16="http://schemas.microsoft.com/office/drawing/2014/main" id="{3579F981-5656-3BB5-92D7-D35B5EBEC077}"/>
              </a:ext>
            </a:extLst>
          </p:cNvPr>
          <p:cNvSpPr txBox="1"/>
          <p:nvPr/>
        </p:nvSpPr>
        <p:spPr>
          <a:xfrm>
            <a:off x="2557082" y="5625468"/>
            <a:ext cx="5612799" cy="547710"/>
          </a:xfrm>
          <a:prstGeom prst="rect">
            <a:avLst/>
          </a:prstGeom>
          <a:noFill/>
          <a:ln>
            <a:noFill/>
          </a:ln>
        </p:spPr>
        <p:txBody>
          <a:bodyPr spcFirstLastPara="1" wrap="square" lIns="91425" tIns="45700" rIns="91425" bIns="45700" anchor="ctr" anchorCtr="0">
            <a:noAutofit/>
          </a:bodyPr>
          <a:lstStyle/>
          <a:p>
            <a:pPr>
              <a:lnSpc>
                <a:spcPct val="150000"/>
              </a:lnSpc>
              <a:buClr>
                <a:schemeClr val="dk1"/>
              </a:buClr>
              <a:buSzPts val="1600"/>
            </a:pPr>
            <a:r>
              <a:rPr lang="ja-JP" altLang="en-US" b="1" dirty="0">
                <a:solidFill>
                  <a:schemeClr val="dk1"/>
                </a:solidFill>
                <a:latin typeface="BIZ UDPゴシック" panose="020B0400000000000000" pitchFamily="50" charset="-128"/>
                <a:ea typeface="BIZ UDPゴシック" panose="020B0400000000000000" pitchFamily="50" charset="-128"/>
              </a:rPr>
              <a:t>この話を聞いている</a:t>
            </a:r>
            <a:r>
              <a:rPr lang="en-US" altLang="ja-JP" b="1" dirty="0">
                <a:solidFill>
                  <a:schemeClr val="dk1"/>
                </a:solidFill>
                <a:latin typeface="BIZ UDPゴシック" panose="020B0400000000000000" pitchFamily="50" charset="-128"/>
                <a:ea typeface="BIZ UDPゴシック" panose="020B0400000000000000" pitchFamily="50" charset="-128"/>
              </a:rPr>
              <a:t>『</a:t>
            </a:r>
            <a:r>
              <a:rPr lang="ja-JP" altLang="en-US" b="1" dirty="0">
                <a:solidFill>
                  <a:schemeClr val="dk1"/>
                </a:solidFill>
                <a:latin typeface="BIZ UDPゴシック" panose="020B0400000000000000" pitchFamily="50" charset="-128"/>
                <a:ea typeface="BIZ UDPゴシック" panose="020B0400000000000000" pitchFamily="50" charset="-128"/>
              </a:rPr>
              <a:t>今日</a:t>
            </a:r>
            <a:r>
              <a:rPr lang="en-US" altLang="ja-JP" b="1" dirty="0">
                <a:solidFill>
                  <a:schemeClr val="dk1"/>
                </a:solidFill>
                <a:latin typeface="BIZ UDPゴシック" panose="020B0400000000000000" pitchFamily="50" charset="-128"/>
                <a:ea typeface="BIZ UDPゴシック" panose="020B0400000000000000" pitchFamily="50" charset="-128"/>
              </a:rPr>
              <a:t>』</a:t>
            </a:r>
            <a:r>
              <a:rPr lang="ja-JP" altLang="en-US" b="1" dirty="0">
                <a:solidFill>
                  <a:schemeClr val="dk1"/>
                </a:solidFill>
                <a:latin typeface="BIZ UDPゴシック" panose="020B0400000000000000" pitchFamily="50" charset="-128"/>
                <a:ea typeface="BIZ UDPゴシック" panose="020B0400000000000000" pitchFamily="50" charset="-128"/>
              </a:rPr>
              <a:t>が</a:t>
            </a:r>
            <a:r>
              <a:rPr lang="en-US" altLang="ja-JP" b="1" dirty="0">
                <a:solidFill>
                  <a:schemeClr val="dk1"/>
                </a:solidFill>
                <a:latin typeface="BIZ UDPゴシック" panose="020B0400000000000000" pitchFamily="50" charset="-128"/>
                <a:ea typeface="BIZ UDPゴシック" panose="020B0400000000000000" pitchFamily="50" charset="-128"/>
              </a:rPr>
              <a:t>1</a:t>
            </a:r>
            <a:r>
              <a:rPr lang="ja-JP" altLang="en-US" b="1" dirty="0">
                <a:solidFill>
                  <a:schemeClr val="dk1"/>
                </a:solidFill>
                <a:latin typeface="BIZ UDPゴシック" panose="020B0400000000000000" pitchFamily="50" charset="-128"/>
                <a:ea typeface="BIZ UDPゴシック" panose="020B0400000000000000" pitchFamily="50" charset="-128"/>
              </a:rPr>
              <a:t>番　時間がある！</a:t>
            </a:r>
            <a:endParaRPr lang="en-US" altLang="ja-JP" b="1" dirty="0">
              <a:solidFill>
                <a:schemeClr val="dk1"/>
              </a:solidFill>
              <a:latin typeface="BIZ UDPゴシック" panose="020B0400000000000000" pitchFamily="50" charset="-128"/>
              <a:ea typeface="BIZ UDPゴシック" panose="020B0400000000000000" pitchFamily="50" charset="-128"/>
            </a:endParaRPr>
          </a:p>
        </p:txBody>
      </p:sp>
      <p:grpSp>
        <p:nvGrpSpPr>
          <p:cNvPr id="51" name="グループ化 50">
            <a:extLst>
              <a:ext uri="{FF2B5EF4-FFF2-40B4-BE49-F238E27FC236}">
                <a16:creationId xmlns:a16="http://schemas.microsoft.com/office/drawing/2014/main" id="{4A840865-57B8-323A-699D-37712C757A6A}"/>
              </a:ext>
            </a:extLst>
          </p:cNvPr>
          <p:cNvGrpSpPr/>
          <p:nvPr/>
        </p:nvGrpSpPr>
        <p:grpSpPr>
          <a:xfrm>
            <a:off x="2434303" y="2695280"/>
            <a:ext cx="6386513" cy="2506532"/>
            <a:chOff x="1357715" y="2534316"/>
            <a:chExt cx="6386513" cy="2506532"/>
          </a:xfrm>
        </p:grpSpPr>
        <p:grpSp>
          <p:nvGrpSpPr>
            <p:cNvPr id="12" name="Google Shape;228;p7">
              <a:extLst>
                <a:ext uri="{FF2B5EF4-FFF2-40B4-BE49-F238E27FC236}">
                  <a16:creationId xmlns:a16="http://schemas.microsoft.com/office/drawing/2014/main" id="{75927998-5E7C-A7FC-F88B-A35E01405F14}"/>
                </a:ext>
              </a:extLst>
            </p:cNvPr>
            <p:cNvGrpSpPr/>
            <p:nvPr/>
          </p:nvGrpSpPr>
          <p:grpSpPr>
            <a:xfrm>
              <a:off x="1357715" y="2534316"/>
              <a:ext cx="6386513" cy="1176180"/>
              <a:chOff x="471487" y="3880010"/>
              <a:chExt cx="6386513" cy="1176180"/>
            </a:xfrm>
          </p:grpSpPr>
          <p:grpSp>
            <p:nvGrpSpPr>
              <p:cNvPr id="17" name="Google Shape;229;p7">
                <a:extLst>
                  <a:ext uri="{FF2B5EF4-FFF2-40B4-BE49-F238E27FC236}">
                    <a16:creationId xmlns:a16="http://schemas.microsoft.com/office/drawing/2014/main" id="{1DD3F4B3-5D43-60C3-8AE9-6E0FCC7BAE01}"/>
                  </a:ext>
                </a:extLst>
              </p:cNvPr>
              <p:cNvGrpSpPr/>
              <p:nvPr/>
            </p:nvGrpSpPr>
            <p:grpSpPr>
              <a:xfrm>
                <a:off x="471487" y="3880010"/>
                <a:ext cx="2153180" cy="1176180"/>
                <a:chOff x="694267" y="3880010"/>
                <a:chExt cx="1964266" cy="1072985"/>
              </a:xfrm>
            </p:grpSpPr>
            <p:sp>
              <p:nvSpPr>
                <p:cNvPr id="20" name="Google Shape;230;p7">
                  <a:extLst>
                    <a:ext uri="{FF2B5EF4-FFF2-40B4-BE49-F238E27FC236}">
                      <a16:creationId xmlns:a16="http://schemas.microsoft.com/office/drawing/2014/main" id="{7FEFD44F-E5CD-A254-36C0-2F448F32520E}"/>
                    </a:ext>
                  </a:extLst>
                </p:cNvPr>
                <p:cNvSpPr/>
                <p:nvPr/>
              </p:nvSpPr>
              <p:spPr>
                <a:xfrm>
                  <a:off x="694267" y="3880010"/>
                  <a:ext cx="1507066" cy="1072985"/>
                </a:xfrm>
                <a:prstGeom prst="roundRect">
                  <a:avLst>
                    <a:gd name="adj" fmla="val 50000"/>
                  </a:avLst>
                </a:prstGeom>
                <a:solidFill>
                  <a:srgbClr val="F7B264"/>
                </a:solidFill>
                <a:ln>
                  <a:noFill/>
                </a:ln>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sp>
              <p:nvSpPr>
                <p:cNvPr id="21" name="Google Shape;231;p7">
                  <a:extLst>
                    <a:ext uri="{FF2B5EF4-FFF2-40B4-BE49-F238E27FC236}">
                      <a16:creationId xmlns:a16="http://schemas.microsoft.com/office/drawing/2014/main" id="{C7AF78DA-0976-EC33-E88E-5823DE3B7415}"/>
                    </a:ext>
                  </a:extLst>
                </p:cNvPr>
                <p:cNvSpPr/>
                <p:nvPr/>
              </p:nvSpPr>
              <p:spPr>
                <a:xfrm>
                  <a:off x="1507067" y="3880010"/>
                  <a:ext cx="1151466" cy="1072983"/>
                </a:xfrm>
                <a:prstGeom prst="rect">
                  <a:avLst/>
                </a:prstGeom>
                <a:solidFill>
                  <a:srgbClr val="F7B264"/>
                </a:solidFill>
                <a:ln>
                  <a:noFill/>
                </a:ln>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grpSp>
          <p:sp>
            <p:nvSpPr>
              <p:cNvPr id="19" name="Google Shape;232;p7">
                <a:extLst>
                  <a:ext uri="{FF2B5EF4-FFF2-40B4-BE49-F238E27FC236}">
                    <a16:creationId xmlns:a16="http://schemas.microsoft.com/office/drawing/2014/main" id="{84AA7ECF-487B-E9B5-F64B-E6785E6EE654}"/>
                  </a:ext>
                </a:extLst>
              </p:cNvPr>
              <p:cNvSpPr/>
              <p:nvPr/>
            </p:nvSpPr>
            <p:spPr>
              <a:xfrm>
                <a:off x="2624667" y="3900730"/>
                <a:ext cx="4233333" cy="1155455"/>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grpSp>
        <p:sp>
          <p:nvSpPr>
            <p:cNvPr id="22" name="Google Shape;233;p7">
              <a:extLst>
                <a:ext uri="{FF2B5EF4-FFF2-40B4-BE49-F238E27FC236}">
                  <a16:creationId xmlns:a16="http://schemas.microsoft.com/office/drawing/2014/main" id="{19B23EA6-8DB7-458D-ECC0-7DE088A252DF}"/>
                </a:ext>
              </a:extLst>
            </p:cNvPr>
            <p:cNvSpPr txBox="1"/>
            <p:nvPr/>
          </p:nvSpPr>
          <p:spPr>
            <a:xfrm>
              <a:off x="1640662" y="2750433"/>
              <a:ext cx="1870233" cy="782162"/>
            </a:xfrm>
            <a:prstGeom prst="rect">
              <a:avLst/>
            </a:prstGeom>
            <a:noFill/>
            <a:ln>
              <a:noFill/>
            </a:ln>
          </p:spPr>
          <p:txBody>
            <a:bodyPr spcFirstLastPara="1" wrap="square" lIns="91425" tIns="45700" rIns="91425" bIns="45700" anchor="ctr" anchorCtr="0">
              <a:noAutofit/>
            </a:bodyPr>
            <a:lstStyle/>
            <a:p>
              <a:pPr>
                <a:buClr>
                  <a:schemeClr val="lt1"/>
                </a:buClr>
                <a:buSzPts val="1600"/>
              </a:pPr>
              <a:r>
                <a:rPr lang="en-US" altLang="ja-JP" b="1" dirty="0">
                  <a:solidFill>
                    <a:schemeClr val="lt1"/>
                  </a:solidFill>
                  <a:latin typeface="BIZ UDPゴシック" panose="020B0400000000000000" pitchFamily="50" charset="-128"/>
                  <a:ea typeface="BIZ UDPゴシック" panose="020B0400000000000000" pitchFamily="50" charset="-128"/>
                </a:rPr>
                <a:t>30</a:t>
              </a:r>
              <a:r>
                <a:rPr lang="ja-JP" altLang="en-US" b="1" dirty="0">
                  <a:solidFill>
                    <a:schemeClr val="lt1"/>
                  </a:solidFill>
                  <a:latin typeface="BIZ UDPゴシック" panose="020B0400000000000000" pitchFamily="50" charset="-128"/>
                  <a:ea typeface="BIZ UDPゴシック" panose="020B0400000000000000" pitchFamily="50" charset="-128"/>
                </a:rPr>
                <a:t>歳～</a:t>
              </a:r>
              <a:r>
                <a:rPr lang="en-US" altLang="ja-JP" b="1" dirty="0">
                  <a:solidFill>
                    <a:schemeClr val="lt1"/>
                  </a:solidFill>
                  <a:latin typeface="BIZ UDPゴシック" panose="020B0400000000000000" pitchFamily="50" charset="-128"/>
                  <a:ea typeface="BIZ UDPゴシック" panose="020B0400000000000000" pitchFamily="50" charset="-128"/>
                </a:rPr>
                <a:t>60</a:t>
              </a:r>
              <a:r>
                <a:rPr lang="ja-JP" altLang="en-US" b="1" dirty="0">
                  <a:solidFill>
                    <a:schemeClr val="lt1"/>
                  </a:solidFill>
                  <a:latin typeface="BIZ UDPゴシック" panose="020B0400000000000000" pitchFamily="50" charset="-128"/>
                  <a:ea typeface="BIZ UDPゴシック" panose="020B0400000000000000" pitchFamily="50" charset="-128"/>
                </a:rPr>
                <a:t>歳</a:t>
              </a:r>
              <a:endParaRPr lang="en-US" altLang="ja-JP" b="1" dirty="0">
                <a:solidFill>
                  <a:schemeClr val="lt1"/>
                </a:solidFill>
                <a:latin typeface="BIZ UDPゴシック" panose="020B0400000000000000" pitchFamily="50" charset="-128"/>
                <a:ea typeface="BIZ UDPゴシック" panose="020B0400000000000000" pitchFamily="50" charset="-128"/>
              </a:endParaRPr>
            </a:p>
            <a:p>
              <a:pPr>
                <a:buClr>
                  <a:schemeClr val="lt1"/>
                </a:buClr>
                <a:buSzPts val="1600"/>
              </a:pPr>
              <a:r>
                <a:rPr lang="en-US" altLang="ja-JP" b="1" dirty="0">
                  <a:solidFill>
                    <a:schemeClr val="lt1"/>
                  </a:solidFill>
                  <a:latin typeface="BIZ UDPゴシック" panose="020B0400000000000000" pitchFamily="50" charset="-128"/>
                  <a:ea typeface="BIZ UDPゴシック" panose="020B0400000000000000" pitchFamily="50" charset="-128"/>
                </a:rPr>
                <a:t>30</a:t>
              </a:r>
              <a:r>
                <a:rPr lang="ja-JP" altLang="en-US" b="1" dirty="0">
                  <a:solidFill>
                    <a:schemeClr val="lt1"/>
                  </a:solidFill>
                  <a:latin typeface="BIZ UDPゴシック" panose="020B0400000000000000" pitchFamily="50" charset="-128"/>
                  <a:ea typeface="BIZ UDPゴシック" panose="020B0400000000000000" pitchFamily="50" charset="-128"/>
                </a:rPr>
                <a:t>年間なら</a:t>
              </a:r>
              <a:endParaRPr b="1" dirty="0">
                <a:solidFill>
                  <a:schemeClr val="lt1"/>
                </a:solidFill>
                <a:latin typeface="BIZ UDPゴシック" panose="020B0400000000000000" pitchFamily="50" charset="-128"/>
              </a:endParaRPr>
            </a:p>
          </p:txBody>
        </p:sp>
        <p:sp>
          <p:nvSpPr>
            <p:cNvPr id="23" name="Google Shape;234;p7">
              <a:extLst>
                <a:ext uri="{FF2B5EF4-FFF2-40B4-BE49-F238E27FC236}">
                  <a16:creationId xmlns:a16="http://schemas.microsoft.com/office/drawing/2014/main" id="{43C622EA-D970-D01B-5804-7E8D9ACE637D}"/>
                </a:ext>
              </a:extLst>
            </p:cNvPr>
            <p:cNvSpPr txBox="1"/>
            <p:nvPr/>
          </p:nvSpPr>
          <p:spPr>
            <a:xfrm>
              <a:off x="3601384" y="2534320"/>
              <a:ext cx="4142844" cy="1176175"/>
            </a:xfrm>
            <a:prstGeom prst="rect">
              <a:avLst/>
            </a:prstGeom>
            <a:noFill/>
            <a:ln>
              <a:noFill/>
            </a:ln>
          </p:spPr>
          <p:txBody>
            <a:bodyPr spcFirstLastPara="1" wrap="square" lIns="91425" tIns="45700" rIns="91425" bIns="45700" anchor="ctr" anchorCtr="0">
              <a:normAutofit/>
            </a:bodyPr>
            <a:lstStyle/>
            <a:p>
              <a:pPr>
                <a:lnSpc>
                  <a:spcPct val="150000"/>
                </a:lnSpc>
                <a:buClr>
                  <a:schemeClr val="dk1"/>
                </a:buClr>
                <a:buSzPts val="1400"/>
              </a:pPr>
              <a:r>
                <a:rPr lang="ja-JP" altLang="en-US" sz="2800" b="1" dirty="0">
                  <a:solidFill>
                    <a:schemeClr val="dk1"/>
                  </a:solidFill>
                  <a:latin typeface="BIZ UDPゴシック" panose="020B0400000000000000" pitchFamily="50" charset="-128"/>
                  <a:ea typeface="BIZ UDPゴシック" panose="020B0400000000000000" pitchFamily="50" charset="-128"/>
                </a:rPr>
                <a:t>毎月</a:t>
              </a:r>
              <a:r>
                <a:rPr lang="ja-JP" altLang="en-US" sz="3600" b="1" dirty="0">
                  <a:solidFill>
                    <a:schemeClr val="dk1"/>
                  </a:solidFill>
                  <a:latin typeface="BIZ UDPゴシック" panose="020B0400000000000000" pitchFamily="50" charset="-128"/>
                  <a:ea typeface="BIZ UDPゴシック" panose="020B0400000000000000" pitchFamily="50" charset="-128"/>
                </a:rPr>
                <a:t>２</a:t>
              </a:r>
              <a:r>
                <a:rPr lang="ja-JP" altLang="en-US" sz="2800" b="1" dirty="0">
                  <a:solidFill>
                    <a:schemeClr val="dk1"/>
                  </a:solidFill>
                  <a:latin typeface="BIZ UDPゴシック" panose="020B0400000000000000" pitchFamily="50" charset="-128"/>
                  <a:ea typeface="BIZ UDPゴシック" panose="020B0400000000000000" pitchFamily="50" charset="-128"/>
                </a:rPr>
                <a:t>万円 </a:t>
              </a:r>
              <a:r>
                <a:rPr lang="en-US" altLang="ja-JP" sz="2800" b="1" dirty="0">
                  <a:solidFill>
                    <a:schemeClr val="dk1"/>
                  </a:solidFill>
                  <a:latin typeface="BIZ UDPゴシック" panose="020B0400000000000000" pitchFamily="50" charset="-128"/>
                  <a:ea typeface="BIZ UDPゴシック" panose="020B0400000000000000" pitchFamily="50" charset="-128"/>
                </a:rPr>
                <a:t>× </a:t>
              </a:r>
              <a:r>
                <a:rPr lang="ja-JP" altLang="en-US" sz="3600" b="1" dirty="0">
                  <a:solidFill>
                    <a:schemeClr val="dk1"/>
                  </a:solidFill>
                  <a:latin typeface="BIZ UDPゴシック" panose="020B0400000000000000" pitchFamily="50" charset="-128"/>
                  <a:ea typeface="BIZ UDPゴシック" panose="020B0400000000000000" pitchFamily="50" charset="-128"/>
                </a:rPr>
                <a:t>３</a:t>
              </a:r>
              <a:r>
                <a:rPr lang="ja-JP" altLang="en-US" sz="2800" b="1" dirty="0">
                  <a:solidFill>
                    <a:schemeClr val="dk1"/>
                  </a:solidFill>
                  <a:latin typeface="BIZ UDPゴシック" panose="020B0400000000000000" pitchFamily="50" charset="-128"/>
                  <a:ea typeface="BIZ UDPゴシック" panose="020B0400000000000000" pitchFamily="50" charset="-128"/>
                </a:rPr>
                <a:t>％</a:t>
              </a:r>
              <a:endParaRPr sz="2800" b="1" dirty="0">
                <a:latin typeface="+mn-ea"/>
              </a:endParaRPr>
            </a:p>
          </p:txBody>
        </p:sp>
        <p:grpSp>
          <p:nvGrpSpPr>
            <p:cNvPr id="24" name="Google Shape;235;p7">
              <a:extLst>
                <a:ext uri="{FF2B5EF4-FFF2-40B4-BE49-F238E27FC236}">
                  <a16:creationId xmlns:a16="http://schemas.microsoft.com/office/drawing/2014/main" id="{E0D647B3-F52C-7AC7-26DB-E63D5E58EAA0}"/>
                </a:ext>
              </a:extLst>
            </p:cNvPr>
            <p:cNvGrpSpPr/>
            <p:nvPr/>
          </p:nvGrpSpPr>
          <p:grpSpPr>
            <a:xfrm>
              <a:off x="1357715" y="3864668"/>
              <a:ext cx="6386513" cy="1176180"/>
              <a:chOff x="471487" y="5133077"/>
              <a:chExt cx="6386513" cy="1176180"/>
            </a:xfrm>
          </p:grpSpPr>
          <p:grpSp>
            <p:nvGrpSpPr>
              <p:cNvPr id="25" name="Google Shape;236;p7">
                <a:extLst>
                  <a:ext uri="{FF2B5EF4-FFF2-40B4-BE49-F238E27FC236}">
                    <a16:creationId xmlns:a16="http://schemas.microsoft.com/office/drawing/2014/main" id="{A7A88B50-49B5-1028-3E8E-7F8FCDFF06DE}"/>
                  </a:ext>
                </a:extLst>
              </p:cNvPr>
              <p:cNvGrpSpPr/>
              <p:nvPr/>
            </p:nvGrpSpPr>
            <p:grpSpPr>
              <a:xfrm>
                <a:off x="471487" y="5133077"/>
                <a:ext cx="2153180" cy="1176180"/>
                <a:chOff x="694267" y="3880010"/>
                <a:chExt cx="1964266" cy="1072985"/>
              </a:xfrm>
            </p:grpSpPr>
            <p:sp>
              <p:nvSpPr>
                <p:cNvPr id="47" name="Google Shape;237;p7">
                  <a:extLst>
                    <a:ext uri="{FF2B5EF4-FFF2-40B4-BE49-F238E27FC236}">
                      <a16:creationId xmlns:a16="http://schemas.microsoft.com/office/drawing/2014/main" id="{2D51889B-FCB3-FB23-C641-3055F0D09819}"/>
                    </a:ext>
                  </a:extLst>
                </p:cNvPr>
                <p:cNvSpPr/>
                <p:nvPr/>
              </p:nvSpPr>
              <p:spPr>
                <a:xfrm>
                  <a:off x="694267" y="3880010"/>
                  <a:ext cx="1507066" cy="1072985"/>
                </a:xfrm>
                <a:prstGeom prst="roundRect">
                  <a:avLst>
                    <a:gd name="adj" fmla="val 50000"/>
                  </a:avLst>
                </a:prstGeom>
                <a:solidFill>
                  <a:srgbClr val="F29558"/>
                </a:solidFill>
                <a:ln>
                  <a:noFill/>
                </a:ln>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sp>
              <p:nvSpPr>
                <p:cNvPr id="48" name="Google Shape;238;p7">
                  <a:extLst>
                    <a:ext uri="{FF2B5EF4-FFF2-40B4-BE49-F238E27FC236}">
                      <a16:creationId xmlns:a16="http://schemas.microsoft.com/office/drawing/2014/main" id="{CB7DC0C2-EAF5-6395-4373-11A826C6FFEC}"/>
                    </a:ext>
                  </a:extLst>
                </p:cNvPr>
                <p:cNvSpPr/>
                <p:nvPr/>
              </p:nvSpPr>
              <p:spPr>
                <a:xfrm>
                  <a:off x="1507067" y="3880010"/>
                  <a:ext cx="1151466" cy="1072983"/>
                </a:xfrm>
                <a:prstGeom prst="rect">
                  <a:avLst/>
                </a:prstGeom>
                <a:solidFill>
                  <a:srgbClr val="F29558"/>
                </a:solidFill>
                <a:ln>
                  <a:noFill/>
                </a:ln>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grpSp>
          <p:sp>
            <p:nvSpPr>
              <p:cNvPr id="26" name="Google Shape;239;p7">
                <a:extLst>
                  <a:ext uri="{FF2B5EF4-FFF2-40B4-BE49-F238E27FC236}">
                    <a16:creationId xmlns:a16="http://schemas.microsoft.com/office/drawing/2014/main" id="{E5EFC9E6-AF77-03CF-2E5C-216BC7D76901}"/>
                  </a:ext>
                </a:extLst>
              </p:cNvPr>
              <p:cNvSpPr/>
              <p:nvPr/>
            </p:nvSpPr>
            <p:spPr>
              <a:xfrm>
                <a:off x="2624667" y="5153797"/>
                <a:ext cx="4233333" cy="1155455"/>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algn="ctr"/>
                <a:endParaRPr sz="1800" dirty="0">
                  <a:solidFill>
                    <a:schemeClr val="lt1"/>
                  </a:solidFill>
                  <a:latin typeface="BIZ UDPゴシック" panose="020B0400000000000000" pitchFamily="50" charset="-128"/>
                </a:endParaRPr>
              </a:p>
            </p:txBody>
          </p:sp>
        </p:grpSp>
        <p:sp>
          <p:nvSpPr>
            <p:cNvPr id="49" name="Google Shape;240;p7">
              <a:extLst>
                <a:ext uri="{FF2B5EF4-FFF2-40B4-BE49-F238E27FC236}">
                  <a16:creationId xmlns:a16="http://schemas.microsoft.com/office/drawing/2014/main" id="{B5E2B219-150D-40E9-9756-3413BAF0B573}"/>
                </a:ext>
              </a:extLst>
            </p:cNvPr>
            <p:cNvSpPr txBox="1"/>
            <p:nvPr/>
          </p:nvSpPr>
          <p:spPr>
            <a:xfrm>
              <a:off x="1640662" y="4061540"/>
              <a:ext cx="1870233" cy="782162"/>
            </a:xfrm>
            <a:prstGeom prst="rect">
              <a:avLst/>
            </a:prstGeom>
            <a:noFill/>
            <a:ln>
              <a:noFill/>
            </a:ln>
          </p:spPr>
          <p:txBody>
            <a:bodyPr spcFirstLastPara="1" wrap="square" lIns="91425" tIns="45700" rIns="91425" bIns="45700" anchor="ctr" anchorCtr="0">
              <a:noAutofit/>
            </a:bodyPr>
            <a:lstStyle/>
            <a:p>
              <a:pPr>
                <a:buClr>
                  <a:schemeClr val="lt1"/>
                </a:buClr>
                <a:buSzPts val="1600"/>
              </a:pPr>
              <a:r>
                <a:rPr lang="en-US" sz="1600" b="1" dirty="0">
                  <a:solidFill>
                    <a:schemeClr val="lt1"/>
                  </a:solidFill>
                  <a:latin typeface="BIZ UDPゴシック" panose="020B0400000000000000" pitchFamily="50" charset="-128"/>
                </a:rPr>
                <a:t>50</a:t>
              </a:r>
              <a:r>
                <a:rPr lang="ja-JP" altLang="en-US" sz="1600" b="1" dirty="0">
                  <a:solidFill>
                    <a:schemeClr val="lt1"/>
                  </a:solidFill>
                  <a:latin typeface="BIZ UDPゴシック" panose="020B0400000000000000" pitchFamily="50" charset="-128"/>
                  <a:ea typeface="BIZ UDPゴシック" panose="020B0400000000000000" pitchFamily="50" charset="-128"/>
                </a:rPr>
                <a:t>歳～</a:t>
              </a:r>
              <a:r>
                <a:rPr lang="en-US" altLang="ja-JP" sz="1600" b="1" dirty="0">
                  <a:solidFill>
                    <a:schemeClr val="lt1"/>
                  </a:solidFill>
                  <a:latin typeface="BIZ UDPゴシック" panose="020B0400000000000000" pitchFamily="50" charset="-128"/>
                  <a:ea typeface="BIZ UDPゴシック" panose="020B0400000000000000" pitchFamily="50" charset="-128"/>
                </a:rPr>
                <a:t>60</a:t>
              </a:r>
              <a:r>
                <a:rPr lang="ja-JP" altLang="en-US" sz="1600" b="1" dirty="0">
                  <a:solidFill>
                    <a:schemeClr val="lt1"/>
                  </a:solidFill>
                  <a:latin typeface="BIZ UDPゴシック" panose="020B0400000000000000" pitchFamily="50" charset="-128"/>
                  <a:ea typeface="BIZ UDPゴシック" panose="020B0400000000000000" pitchFamily="50" charset="-128"/>
                </a:rPr>
                <a:t>歳</a:t>
              </a:r>
              <a:endParaRPr lang="en-US" altLang="ja-JP" sz="1600" b="1" dirty="0">
                <a:solidFill>
                  <a:schemeClr val="lt1"/>
                </a:solidFill>
                <a:latin typeface="BIZ UDPゴシック" panose="020B0400000000000000" pitchFamily="50" charset="-128"/>
                <a:ea typeface="BIZ UDPゴシック" panose="020B0400000000000000" pitchFamily="50" charset="-128"/>
              </a:endParaRPr>
            </a:p>
            <a:p>
              <a:pPr>
                <a:buClr>
                  <a:schemeClr val="lt1"/>
                </a:buClr>
                <a:buSzPts val="1600"/>
              </a:pPr>
              <a:r>
                <a:rPr lang="en-US" altLang="ja-JP" sz="1600" b="1" dirty="0">
                  <a:solidFill>
                    <a:schemeClr val="lt1"/>
                  </a:solidFill>
                  <a:latin typeface="BIZ UDPゴシック" panose="020B0400000000000000" pitchFamily="50" charset="-128"/>
                  <a:ea typeface="BIZ UDPゴシック" panose="020B0400000000000000" pitchFamily="50" charset="-128"/>
                </a:rPr>
                <a:t>10</a:t>
              </a:r>
              <a:r>
                <a:rPr lang="ja-JP" altLang="en-US" sz="1600" b="1" dirty="0">
                  <a:solidFill>
                    <a:schemeClr val="lt1"/>
                  </a:solidFill>
                  <a:latin typeface="BIZ UDPゴシック" panose="020B0400000000000000" pitchFamily="50" charset="-128"/>
                  <a:ea typeface="BIZ UDPゴシック" panose="020B0400000000000000" pitchFamily="50" charset="-128"/>
                </a:rPr>
                <a:t>年間で同額</a:t>
              </a:r>
              <a:endParaRPr lang="en-US" altLang="ja-JP" sz="1600" b="1" dirty="0">
                <a:solidFill>
                  <a:schemeClr val="lt1"/>
                </a:solidFill>
                <a:latin typeface="BIZ UDPゴシック" panose="020B0400000000000000" pitchFamily="50" charset="-128"/>
                <a:ea typeface="BIZ UDPゴシック" panose="020B0400000000000000" pitchFamily="50" charset="-128"/>
              </a:endParaRPr>
            </a:p>
            <a:p>
              <a:pPr>
                <a:buClr>
                  <a:schemeClr val="lt1"/>
                </a:buClr>
                <a:buSzPts val="1600"/>
              </a:pPr>
              <a:r>
                <a:rPr lang="ja-JP" altLang="en-US" sz="1600" b="1" dirty="0">
                  <a:solidFill>
                    <a:schemeClr val="lt1"/>
                  </a:solidFill>
                  <a:latin typeface="BIZ UDPゴシック" panose="020B0400000000000000" pitchFamily="50" charset="-128"/>
                  <a:ea typeface="BIZ UDPゴシック" panose="020B0400000000000000" pitchFamily="50" charset="-128"/>
                </a:rPr>
                <a:t>殖やす</a:t>
              </a:r>
              <a:endParaRPr sz="1600" b="1" dirty="0">
                <a:solidFill>
                  <a:schemeClr val="lt1"/>
                </a:solidFill>
                <a:latin typeface="BIZ UDPゴシック" panose="020B0400000000000000" pitchFamily="50" charset="-128"/>
              </a:endParaRPr>
            </a:p>
          </p:txBody>
        </p:sp>
        <p:sp>
          <p:nvSpPr>
            <p:cNvPr id="50" name="Google Shape;241;p7">
              <a:extLst>
                <a:ext uri="{FF2B5EF4-FFF2-40B4-BE49-F238E27FC236}">
                  <a16:creationId xmlns:a16="http://schemas.microsoft.com/office/drawing/2014/main" id="{0903EF07-624D-0A7F-852B-C6B229BFCFA4}"/>
                </a:ext>
              </a:extLst>
            </p:cNvPr>
            <p:cNvSpPr txBox="1"/>
            <p:nvPr/>
          </p:nvSpPr>
          <p:spPr>
            <a:xfrm>
              <a:off x="3601384" y="3864670"/>
              <a:ext cx="4142844" cy="1176175"/>
            </a:xfrm>
            <a:prstGeom prst="rect">
              <a:avLst/>
            </a:prstGeom>
            <a:noFill/>
            <a:ln>
              <a:noFill/>
            </a:ln>
          </p:spPr>
          <p:txBody>
            <a:bodyPr spcFirstLastPara="1" wrap="square" lIns="91425" tIns="45700" rIns="91425" bIns="45700" anchor="ctr" anchorCtr="0">
              <a:normAutofit/>
            </a:bodyPr>
            <a:lstStyle/>
            <a:p>
              <a:pPr>
                <a:lnSpc>
                  <a:spcPct val="150000"/>
                </a:lnSpc>
                <a:buClr>
                  <a:schemeClr val="dk1"/>
                </a:buClr>
                <a:buSzPts val="1400"/>
              </a:pPr>
              <a:r>
                <a:rPr lang="ja-JP" altLang="en-US" sz="2800" b="1" dirty="0">
                  <a:solidFill>
                    <a:schemeClr val="dk1"/>
                  </a:solidFill>
                  <a:latin typeface="BIZ UDPゴシック" panose="020B0400000000000000" pitchFamily="50" charset="-128"/>
                  <a:ea typeface="BIZ UDPゴシック" panose="020B0400000000000000" pitchFamily="50" charset="-128"/>
                </a:rPr>
                <a:t>毎月</a:t>
              </a:r>
              <a:r>
                <a:rPr lang="ja-JP" altLang="en-US" sz="4000" b="1" dirty="0">
                  <a:solidFill>
                    <a:schemeClr val="dk1"/>
                  </a:solidFill>
                  <a:latin typeface="BIZ UDPゴシック" panose="020B0400000000000000" pitchFamily="50" charset="-128"/>
                  <a:ea typeface="BIZ UDPゴシック" panose="020B0400000000000000" pitchFamily="50" charset="-128"/>
                </a:rPr>
                <a:t>６</a:t>
              </a:r>
              <a:r>
                <a:rPr lang="ja-JP" altLang="en-US" sz="2800" b="1" dirty="0">
                  <a:solidFill>
                    <a:schemeClr val="dk1"/>
                  </a:solidFill>
                  <a:latin typeface="BIZ UDPゴシック" panose="020B0400000000000000" pitchFamily="50" charset="-128"/>
                  <a:ea typeface="BIZ UDPゴシック" panose="020B0400000000000000" pitchFamily="50" charset="-128"/>
                </a:rPr>
                <a:t>万円</a:t>
              </a:r>
              <a:r>
                <a:rPr lang="ja-JP" altLang="en-US" sz="1800" b="1" dirty="0">
                  <a:solidFill>
                    <a:schemeClr val="dk1"/>
                  </a:solidFill>
                  <a:latin typeface="BIZ UDPゴシック" panose="020B0400000000000000" pitchFamily="50" charset="-128"/>
                  <a:ea typeface="BIZ UDPゴシック" panose="020B0400000000000000" pitchFamily="50" charset="-128"/>
                </a:rPr>
                <a:t> 　</a:t>
              </a:r>
              <a:r>
                <a:rPr lang="en-US" altLang="ja-JP" sz="1800" b="1" dirty="0">
                  <a:solidFill>
                    <a:schemeClr val="dk1"/>
                  </a:solidFill>
                  <a:latin typeface="BIZ UDPゴシック" panose="020B0400000000000000" pitchFamily="50" charset="-128"/>
                  <a:ea typeface="BIZ UDPゴシック" panose="020B0400000000000000" pitchFamily="50" charset="-128"/>
                </a:rPr>
                <a:t>× </a:t>
              </a:r>
              <a:r>
                <a:rPr lang="ja-JP" altLang="en-US" b="1" dirty="0">
                  <a:solidFill>
                    <a:schemeClr val="dk1"/>
                  </a:solidFill>
                  <a:latin typeface="BIZ UDPゴシック" panose="020B0400000000000000" pitchFamily="50" charset="-128"/>
                  <a:ea typeface="BIZ UDPゴシック" panose="020B0400000000000000" pitchFamily="50" charset="-128"/>
                </a:rPr>
                <a:t>  </a:t>
              </a:r>
              <a:r>
                <a:rPr lang="ja-JP" altLang="en-US" sz="4000" b="1" dirty="0">
                  <a:solidFill>
                    <a:schemeClr val="dk1"/>
                  </a:solidFill>
                  <a:latin typeface="BIZ UDPゴシック" panose="020B0400000000000000" pitchFamily="50" charset="-128"/>
                  <a:ea typeface="BIZ UDPゴシック" panose="020B0400000000000000" pitchFamily="50" charset="-128"/>
                </a:rPr>
                <a:t>９</a:t>
              </a:r>
              <a:r>
                <a:rPr lang="ja-JP" altLang="en-US" sz="1800" b="1" dirty="0">
                  <a:solidFill>
                    <a:schemeClr val="dk1"/>
                  </a:solidFill>
                  <a:latin typeface="BIZ UDPゴシック" panose="020B0400000000000000" pitchFamily="50" charset="-128"/>
                  <a:ea typeface="BIZ UDPゴシック" panose="020B0400000000000000" pitchFamily="50" charset="-128"/>
                </a:rPr>
                <a:t>％</a:t>
              </a:r>
              <a:endParaRPr lang="ja-JP" altLang="en-US" sz="1800" b="1" dirty="0">
                <a:latin typeface="BIZ UDPゴシック" panose="020B0400000000000000" pitchFamily="50" charset="-128"/>
                <a:ea typeface="BIZ UDPゴシック" panose="020B0400000000000000" pitchFamily="50" charset="-128"/>
              </a:endParaRPr>
            </a:p>
            <a:p>
              <a:pPr>
                <a:lnSpc>
                  <a:spcPct val="150000"/>
                </a:lnSpc>
                <a:buClr>
                  <a:schemeClr val="dk1"/>
                </a:buClr>
                <a:buSzPts val="1400"/>
              </a:pPr>
              <a:endParaRPr dirty="0">
                <a:latin typeface="BIZ UDPゴシック" panose="020B0400000000000000" pitchFamily="50" charset="-128"/>
              </a:endParaRPr>
            </a:p>
          </p:txBody>
        </p:sp>
      </p:grpSp>
      <p:sp>
        <p:nvSpPr>
          <p:cNvPr id="52" name="テキスト ボックス 51">
            <a:extLst>
              <a:ext uri="{FF2B5EF4-FFF2-40B4-BE49-F238E27FC236}">
                <a16:creationId xmlns:a16="http://schemas.microsoft.com/office/drawing/2014/main" id="{26A39CB7-C472-A011-980B-EEFBB9125529}"/>
              </a:ext>
            </a:extLst>
          </p:cNvPr>
          <p:cNvSpPr txBox="1"/>
          <p:nvPr/>
        </p:nvSpPr>
        <p:spPr>
          <a:xfrm>
            <a:off x="901184" y="1187512"/>
            <a:ext cx="9086207" cy="1077218"/>
          </a:xfrm>
          <a:prstGeom prst="rect">
            <a:avLst/>
          </a:prstGeom>
          <a:noFill/>
        </p:spPr>
        <p:txBody>
          <a:bodyPr wrap="square" rtlCol="0">
            <a:spAutoFit/>
          </a:bodyPr>
          <a:lstStyle/>
          <a:p>
            <a:pPr marL="0" lvl="0" indent="0" algn="l" rtl="0">
              <a:lnSpc>
                <a:spcPct val="100000"/>
              </a:lnSpc>
              <a:spcBef>
                <a:spcPts val="0"/>
              </a:spcBef>
              <a:spcAft>
                <a:spcPts val="0"/>
              </a:spcAft>
              <a:buSzPts val="1400"/>
              <a:buNone/>
            </a:pPr>
            <a:r>
              <a:rPr lang="en-US" altLang="ja-JP" sz="1600" b="1" dirty="0">
                <a:latin typeface="BIZ UDPゴシック" panose="020B0400000000000000" pitchFamily="50" charset="-128"/>
                <a:ea typeface="BIZ UDPゴシック" panose="020B0400000000000000" pitchFamily="50" charset="-128"/>
              </a:rPr>
              <a:t>20</a:t>
            </a:r>
            <a:r>
              <a:rPr lang="ja-JP" altLang="en-US" sz="1600" b="1" dirty="0">
                <a:latin typeface="BIZ UDPゴシック" panose="020B0400000000000000" pitchFamily="50" charset="-128"/>
                <a:ea typeface="BIZ UDPゴシック" panose="020B0400000000000000" pitchFamily="50" charset="-128"/>
              </a:rPr>
              <a:t>代、</a:t>
            </a:r>
            <a:r>
              <a:rPr lang="en-US" altLang="ja-JP" sz="1600" b="1" dirty="0">
                <a:latin typeface="BIZ UDPゴシック" panose="020B0400000000000000" pitchFamily="50" charset="-128"/>
                <a:ea typeface="BIZ UDPゴシック" panose="020B0400000000000000" pitchFamily="50" charset="-128"/>
              </a:rPr>
              <a:t>30</a:t>
            </a:r>
            <a:r>
              <a:rPr lang="ja-JP" altLang="en-US" sz="1600" b="1" dirty="0">
                <a:latin typeface="BIZ UDPゴシック" panose="020B0400000000000000" pitchFamily="50" charset="-128"/>
                <a:ea typeface="BIZ UDPゴシック" panose="020B0400000000000000" pitchFamily="50" charset="-128"/>
              </a:rPr>
              <a:t>代の頃は、「もっとお給料がふえたら」とか、</a:t>
            </a:r>
            <a:endParaRPr lang="en-US" altLang="ja-JP" sz="1600" b="1" dirty="0">
              <a:latin typeface="BIZ UDPゴシック" panose="020B0400000000000000" pitchFamily="50" charset="-128"/>
              <a:ea typeface="BIZ UDPゴシック" panose="020B0400000000000000" pitchFamily="50" charset="-128"/>
            </a:endParaRPr>
          </a:p>
          <a:p>
            <a:pPr marL="0" lvl="0" indent="0" algn="l" rtl="0">
              <a:lnSpc>
                <a:spcPct val="100000"/>
              </a:lnSpc>
              <a:spcBef>
                <a:spcPts val="0"/>
              </a:spcBef>
              <a:spcAft>
                <a:spcPts val="0"/>
              </a:spcAft>
              <a:buSzPts val="1400"/>
              <a:buNone/>
            </a:pPr>
            <a:r>
              <a:rPr lang="ja-JP" altLang="en-US" sz="1600" b="1" dirty="0">
                <a:latin typeface="BIZ UDPゴシック" panose="020B0400000000000000" pitchFamily="50" charset="-128"/>
                <a:ea typeface="BIZ UDPゴシック" panose="020B0400000000000000" pitchFamily="50" charset="-128"/>
              </a:rPr>
              <a:t>「生活にゆとりができたら」まじめに貯蓄や投資をすればいい　と考える方も多い</a:t>
            </a:r>
            <a:endParaRPr lang="en-US" altLang="ja-JP" sz="1600" b="1" dirty="0">
              <a:latin typeface="BIZ UDPゴシック" panose="020B0400000000000000" pitchFamily="50" charset="-128"/>
              <a:ea typeface="BIZ UDPゴシック" panose="020B0400000000000000" pitchFamily="50" charset="-128"/>
            </a:endParaRPr>
          </a:p>
          <a:p>
            <a:pPr marL="0" lvl="0" indent="0" algn="l" rtl="0">
              <a:lnSpc>
                <a:spcPct val="100000"/>
              </a:lnSpc>
              <a:spcBef>
                <a:spcPts val="0"/>
              </a:spcBef>
              <a:spcAft>
                <a:spcPts val="0"/>
              </a:spcAft>
              <a:buSzPts val="1400"/>
              <a:buNone/>
            </a:pPr>
            <a:endParaRPr lang="en-US" altLang="ja-JP" sz="1600" b="1" dirty="0">
              <a:latin typeface="BIZ UDPゴシック" panose="020B0400000000000000" pitchFamily="50" charset="-128"/>
              <a:ea typeface="BIZ UDPゴシック" panose="020B0400000000000000" pitchFamily="50" charset="-128"/>
            </a:endParaRPr>
          </a:p>
          <a:p>
            <a:pPr marL="0" lvl="0" indent="0" algn="l" rtl="0">
              <a:lnSpc>
                <a:spcPct val="100000"/>
              </a:lnSpc>
              <a:spcBef>
                <a:spcPts val="0"/>
              </a:spcBef>
              <a:spcAft>
                <a:spcPts val="0"/>
              </a:spcAft>
              <a:buSzPts val="1400"/>
              <a:buNone/>
            </a:pPr>
            <a:r>
              <a:rPr lang="ja-JP" altLang="en-US" sz="1600" b="1" dirty="0">
                <a:latin typeface="BIZ UDPゴシック" panose="020B0400000000000000" pitchFamily="50" charset="-128"/>
                <a:ea typeface="BIZ UDPゴシック" panose="020B0400000000000000" pitchFamily="50" charset="-128"/>
              </a:rPr>
              <a:t>→後になればなるほど。。。お金を貯めることが難しいのが現実</a:t>
            </a:r>
          </a:p>
        </p:txBody>
      </p:sp>
      <p:sp>
        <p:nvSpPr>
          <p:cNvPr id="53" name="Google Shape;312;p11">
            <a:extLst>
              <a:ext uri="{FF2B5EF4-FFF2-40B4-BE49-F238E27FC236}">
                <a16:creationId xmlns:a16="http://schemas.microsoft.com/office/drawing/2014/main" id="{08A0428D-DCAC-9E6D-A724-56C16FB49BEE}"/>
              </a:ext>
            </a:extLst>
          </p:cNvPr>
          <p:cNvSpPr/>
          <p:nvPr/>
        </p:nvSpPr>
        <p:spPr>
          <a:xfrm>
            <a:off x="452854" y="2572007"/>
            <a:ext cx="1730864" cy="776239"/>
          </a:xfrm>
          <a:prstGeom prst="roundRect">
            <a:avLst>
              <a:gd name="adj" fmla="val 16667"/>
            </a:avLst>
          </a:prstGeom>
          <a:solidFill>
            <a:schemeClr val="lt1"/>
          </a:solidFill>
          <a:ln w="38100" cap="flat" cmpd="sng">
            <a:solidFill>
              <a:srgbClr val="F4A169"/>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algn="ctr"/>
            <a:r>
              <a:rPr lang="ja-JP" altLang="en-US" sz="1600" b="1" dirty="0">
                <a:solidFill>
                  <a:srgbClr val="F28D48"/>
                </a:solidFill>
                <a:latin typeface="BIZ UDPゴシック" panose="020B0400000000000000" pitchFamily="50" charset="-128"/>
                <a:ea typeface="BIZ UDPゴシック" panose="020B0400000000000000" pitchFamily="50" charset="-128"/>
              </a:rPr>
              <a:t>同じ</a:t>
            </a:r>
            <a:r>
              <a:rPr lang="en-US" altLang="ja-JP" sz="1600" b="1" dirty="0">
                <a:solidFill>
                  <a:srgbClr val="F28D48"/>
                </a:solidFill>
                <a:latin typeface="BIZ UDPゴシック" panose="020B0400000000000000" pitchFamily="50" charset="-128"/>
                <a:ea typeface="BIZ UDPゴシック" panose="020B0400000000000000" pitchFamily="50" charset="-128"/>
              </a:rPr>
              <a:t>1160</a:t>
            </a:r>
            <a:r>
              <a:rPr lang="ja-JP" altLang="en-US" sz="1600" b="1" dirty="0">
                <a:solidFill>
                  <a:srgbClr val="F28D48"/>
                </a:solidFill>
                <a:latin typeface="BIZ UDPゴシック" panose="020B0400000000000000" pitchFamily="50" charset="-128"/>
                <a:ea typeface="BIZ UDPゴシック" panose="020B0400000000000000" pitchFamily="50" charset="-128"/>
              </a:rPr>
              <a:t>万</a:t>
            </a:r>
            <a:endParaRPr lang="en-US" altLang="ja-JP" sz="1600" b="1" dirty="0">
              <a:solidFill>
                <a:srgbClr val="F28D48"/>
              </a:solidFill>
              <a:latin typeface="BIZ UDPゴシック" panose="020B0400000000000000" pitchFamily="50" charset="-128"/>
              <a:ea typeface="BIZ UDPゴシック" panose="020B0400000000000000" pitchFamily="50" charset="-128"/>
            </a:endParaRPr>
          </a:p>
          <a:p>
            <a:pPr algn="ctr"/>
            <a:r>
              <a:rPr lang="ja-JP" altLang="en-US" sz="1600" b="1" dirty="0">
                <a:solidFill>
                  <a:srgbClr val="F28D48"/>
                </a:solidFill>
                <a:latin typeface="BIZ UDPゴシック" panose="020B0400000000000000" pitchFamily="50" charset="-128"/>
                <a:ea typeface="BIZ UDPゴシック" panose="020B0400000000000000" pitchFamily="50" charset="-128"/>
              </a:rPr>
              <a:t>運用する場合</a:t>
            </a:r>
            <a:endParaRPr sz="1600" dirty="0">
              <a:latin typeface="BIZ UDPゴシック" panose="020B0400000000000000" pitchFamily="50" charset="-128"/>
            </a:endParaRPr>
          </a:p>
        </p:txBody>
      </p:sp>
      <p:sp>
        <p:nvSpPr>
          <p:cNvPr id="4" name="フッター プレースホルダー 3">
            <a:extLst>
              <a:ext uri="{FF2B5EF4-FFF2-40B4-BE49-F238E27FC236}">
                <a16:creationId xmlns:a16="http://schemas.microsoft.com/office/drawing/2014/main" id="{1E8053E2-964C-594A-8D1C-81BA67BEE6D5}"/>
              </a:ext>
            </a:extLst>
          </p:cNvPr>
          <p:cNvSpPr txBox="1">
            <a:spLocks/>
          </p:cNvSpPr>
          <p:nvPr/>
        </p:nvSpPr>
        <p:spPr>
          <a:xfrm>
            <a:off x="3316222" y="6454997"/>
            <a:ext cx="3273554" cy="290478"/>
          </a:xfrm>
          <a:prstGeom prst="rect">
            <a:avLst/>
          </a:prstGeom>
          <a:noFill/>
          <a:ln>
            <a:noFill/>
          </a:ln>
        </p:spPr>
        <p:txBody>
          <a:bodyPr spcFirstLastPara="1" wrap="square" lIns="82939" tIns="41458" rIns="82939" bIns="41458"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052" b="0" i="0" u="none" strike="noStrike" cap="none">
                <a:solidFill>
                  <a:srgbClr val="888888"/>
                </a:solidFill>
                <a:latin typeface="UD デジタル 教科書体 NK-B" panose="02020700000000000000" pitchFamily="18" charset="-128"/>
                <a:ea typeface="UD デジタル 教科書体 NK-B" panose="02020700000000000000" pitchFamily="18" charset="-128"/>
                <a:cs typeface="Arial"/>
                <a:sym typeface="Arial"/>
              </a:defRPr>
            </a:lvl1pPr>
            <a:lvl2pPr marR="0" lvl="1"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9pPr>
          </a:lstStyle>
          <a:p>
            <a:r>
              <a:rPr lang="en-US" altLang="ja-JP" sz="954" dirty="0">
                <a:latin typeface="BIZ UDPゴシック" panose="020B0400000000000000" pitchFamily="50" charset="-128"/>
                <a:ea typeface="BIZ UDPゴシック" panose="020B0400000000000000" pitchFamily="50" charset="-128"/>
              </a:rPr>
              <a:t>©2025</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kids</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money</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school</a:t>
            </a:r>
            <a:endParaRPr lang="ja-JP" altLang="en-US" sz="954"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57605937"/>
      </p:ext>
    </p:extLst>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219</Words>
  <Application>Microsoft Office PowerPoint</Application>
  <PresentationFormat>A4 210 x 297 mm</PresentationFormat>
  <Paragraphs>29</Paragraphs>
  <Slides>2</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Arial</vt:lpstr>
      <vt:lpstr>Calibri</vt:lpstr>
      <vt:lpstr>BIZ UDPゴシック</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revision>6</cp:revision>
  <dcterms:created xsi:type="dcterms:W3CDTF">2024-10-24T01:58:27Z</dcterms:created>
  <dcterms:modified xsi:type="dcterms:W3CDTF">2025-02-03T09:49:18Z</dcterms:modified>
</cp:coreProperties>
</file>